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4" r:id="rId2"/>
    <p:sldId id="257" r:id="rId3"/>
    <p:sldId id="316" r:id="rId4"/>
    <p:sldId id="317" r:id="rId5"/>
    <p:sldId id="285" r:id="rId6"/>
    <p:sldId id="341" r:id="rId7"/>
    <p:sldId id="318" r:id="rId8"/>
    <p:sldId id="327" r:id="rId9"/>
    <p:sldId id="342" r:id="rId10"/>
    <p:sldId id="305" r:id="rId11"/>
    <p:sldId id="343" r:id="rId12"/>
    <p:sldId id="344" r:id="rId13"/>
    <p:sldId id="345" r:id="rId14"/>
    <p:sldId id="302" r:id="rId15"/>
    <p:sldId id="315" r:id="rId16"/>
    <p:sldId id="337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481"/>
    <a:srgbClr val="16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категория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11493079252217E-2"/>
          <c:w val="0.66729463062407879"/>
          <c:h val="0.90089725480237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Высшая категория</c:v>
                </c:pt>
                <c:pt idx="1">
                  <c:v>Первая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24</c:v>
                </c:pt>
                <c:pt idx="2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6729463062407879"/>
          <c:y val="0.2215344679515327"/>
          <c:w val="0.31208888787880756"/>
          <c:h val="0.3816815768265607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70990552706619E-2"/>
          <c:y val="5.035058828588939E-2"/>
          <c:w val="0.57288615105144258"/>
          <c:h val="0.85293076754912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dLbls>
            <c:dLbl>
              <c:idx val="3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более 20 лет</c:v>
                </c:pt>
                <c:pt idx="1">
                  <c:v>10 - 20 лет</c:v>
                </c:pt>
                <c:pt idx="2">
                  <c:v>5 - 10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8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363549868766411"/>
          <c:y val="0.2391638324467312"/>
          <c:w val="0.35386450131233604"/>
          <c:h val="0.439574814267948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A7434-3EE2-49E3-ACCA-23B93DE214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EAB67-AD6D-49DD-928E-57B2DB732FD7}">
      <dgm:prSet phldrT="[Текст]" custT="1"/>
      <dgm:spPr/>
      <dgm:t>
        <a:bodyPr/>
        <a:lstStyle/>
        <a:p>
          <a:r>
            <a:rPr lang="ru-RU" sz="2400" b="1" dirty="0" smtClean="0"/>
            <a:t>Обеспечение высокого качества образовательных услуг</a:t>
          </a:r>
          <a:endParaRPr lang="ru-RU" sz="2400" b="1" dirty="0"/>
        </a:p>
      </dgm:t>
    </dgm:pt>
    <dgm:pt modelId="{C16C8F1B-9220-46A5-B57D-2BE1EEEEBE08}" type="parTrans" cxnId="{0293898A-737A-4C7F-B4D3-90BFB09B240B}">
      <dgm:prSet/>
      <dgm:spPr/>
      <dgm:t>
        <a:bodyPr/>
        <a:lstStyle/>
        <a:p>
          <a:endParaRPr lang="ru-RU"/>
        </a:p>
      </dgm:t>
    </dgm:pt>
    <dgm:pt modelId="{FB3C89BE-5A9B-45CB-A43A-07A5849AA575}" type="sibTrans" cxnId="{0293898A-737A-4C7F-B4D3-90BFB09B240B}">
      <dgm:prSet/>
      <dgm:spPr/>
      <dgm:t>
        <a:bodyPr/>
        <a:lstStyle/>
        <a:p>
          <a:endParaRPr lang="ru-RU"/>
        </a:p>
      </dgm:t>
    </dgm:pt>
    <dgm:pt modelId="{5F4D8BE1-FA79-4AF8-9262-36AA57FA7360}">
      <dgm:prSet phldrT="[Текст]" custT="1"/>
      <dgm:spPr/>
      <dgm:t>
        <a:bodyPr/>
        <a:lstStyle/>
        <a:p>
          <a:r>
            <a:rPr lang="ru-RU" sz="2400" b="1" dirty="0" smtClean="0"/>
            <a:t>Развитие одарённых детей</a:t>
          </a:r>
          <a:endParaRPr lang="ru-RU" sz="2400" b="1" dirty="0"/>
        </a:p>
      </dgm:t>
    </dgm:pt>
    <dgm:pt modelId="{5C70F954-923F-475B-9855-BDB6FA6D8EF6}" type="parTrans" cxnId="{D9D549C2-D7E7-4506-A132-B136E0D1F370}">
      <dgm:prSet/>
      <dgm:spPr/>
      <dgm:t>
        <a:bodyPr/>
        <a:lstStyle/>
        <a:p>
          <a:endParaRPr lang="ru-RU"/>
        </a:p>
      </dgm:t>
    </dgm:pt>
    <dgm:pt modelId="{7CFEB9A1-B9AC-4720-92C0-2444E63D5D6A}" type="sibTrans" cxnId="{D9D549C2-D7E7-4506-A132-B136E0D1F370}">
      <dgm:prSet/>
      <dgm:spPr/>
      <dgm:t>
        <a:bodyPr/>
        <a:lstStyle/>
        <a:p>
          <a:endParaRPr lang="ru-RU"/>
        </a:p>
      </dgm:t>
    </dgm:pt>
    <dgm:pt modelId="{6B4D6097-E14D-45B5-8904-B850555D1E26}">
      <dgm:prSet phldrT="[Текст]" custT="1"/>
      <dgm:spPr/>
      <dgm:t>
        <a:bodyPr/>
        <a:lstStyle/>
        <a:p>
          <a:r>
            <a:rPr lang="ru-RU" sz="2400" b="1" dirty="0" smtClean="0"/>
            <a:t>Расширение единого воспитательного пространства</a:t>
          </a:r>
          <a:endParaRPr lang="ru-RU" sz="2400" b="1" dirty="0"/>
        </a:p>
      </dgm:t>
    </dgm:pt>
    <dgm:pt modelId="{C5B701D7-1E97-4CE6-9DA3-CE70AB79F769}" type="parTrans" cxnId="{0FD1481B-2413-4CAD-ADF3-0AA4994D27FB}">
      <dgm:prSet/>
      <dgm:spPr/>
      <dgm:t>
        <a:bodyPr/>
        <a:lstStyle/>
        <a:p>
          <a:endParaRPr lang="ru-RU"/>
        </a:p>
      </dgm:t>
    </dgm:pt>
    <dgm:pt modelId="{BF98FBE8-B7DB-48CF-9881-759FED817DEC}" type="sibTrans" cxnId="{0FD1481B-2413-4CAD-ADF3-0AA4994D27FB}">
      <dgm:prSet/>
      <dgm:spPr/>
      <dgm:t>
        <a:bodyPr/>
        <a:lstStyle/>
        <a:p>
          <a:endParaRPr lang="ru-RU"/>
        </a:p>
      </dgm:t>
    </dgm:pt>
    <dgm:pt modelId="{4D2AF3BA-F65D-4813-995C-D1728A161C98}">
      <dgm:prSet custT="1"/>
      <dgm:spPr/>
      <dgm:t>
        <a:bodyPr/>
        <a:lstStyle/>
        <a:p>
          <a:r>
            <a:rPr lang="ru-RU" sz="2400" b="1" dirty="0" smtClean="0"/>
            <a:t>Расширение сетевого взаимодействия</a:t>
          </a:r>
          <a:endParaRPr lang="ru-RU" sz="2400" b="1" dirty="0"/>
        </a:p>
      </dgm:t>
    </dgm:pt>
    <dgm:pt modelId="{C2D7D03E-E82D-485E-9675-90959AA8DB39}" type="parTrans" cxnId="{09F0F484-938E-4498-8DC8-56C0823B318C}">
      <dgm:prSet/>
      <dgm:spPr/>
      <dgm:t>
        <a:bodyPr/>
        <a:lstStyle/>
        <a:p>
          <a:endParaRPr lang="ru-RU"/>
        </a:p>
      </dgm:t>
    </dgm:pt>
    <dgm:pt modelId="{A10C2220-06AA-40AD-B583-0D195C3A1C4B}" type="sibTrans" cxnId="{09F0F484-938E-4498-8DC8-56C0823B318C}">
      <dgm:prSet/>
      <dgm:spPr/>
      <dgm:t>
        <a:bodyPr/>
        <a:lstStyle/>
        <a:p>
          <a:endParaRPr lang="ru-RU"/>
        </a:p>
      </dgm:t>
    </dgm:pt>
    <dgm:pt modelId="{497E985C-8612-4561-B48C-E1FAA811770D}" type="pres">
      <dgm:prSet presAssocID="{EA2A7434-3EE2-49E3-ACCA-23B93DE214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B7CDF-FA45-494F-8686-DFC434ED5CCD}" type="pres">
      <dgm:prSet presAssocID="{555EAB67-AD6D-49DD-928E-57B2DB732FD7}" presName="parentLin" presStyleCnt="0"/>
      <dgm:spPr/>
    </dgm:pt>
    <dgm:pt modelId="{436C89BA-4F37-4872-82D2-09247DA7EE1C}" type="pres">
      <dgm:prSet presAssocID="{555EAB67-AD6D-49DD-928E-57B2DB732FD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4E4F664-D592-426A-A075-E35234D76179}" type="pres">
      <dgm:prSet presAssocID="{555EAB67-AD6D-49DD-928E-57B2DB732F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A28F-A014-4E35-980B-1F8F0B62E5F8}" type="pres">
      <dgm:prSet presAssocID="{555EAB67-AD6D-49DD-928E-57B2DB732FD7}" presName="negativeSpace" presStyleCnt="0"/>
      <dgm:spPr/>
    </dgm:pt>
    <dgm:pt modelId="{3C251CF9-5662-45E0-81B7-79EC5ED31F4E}" type="pres">
      <dgm:prSet presAssocID="{555EAB67-AD6D-49DD-928E-57B2DB732FD7}" presName="childText" presStyleLbl="conFgAcc1" presStyleIdx="0" presStyleCnt="4">
        <dgm:presLayoutVars>
          <dgm:bulletEnabled val="1"/>
        </dgm:presLayoutVars>
      </dgm:prSet>
      <dgm:spPr/>
    </dgm:pt>
    <dgm:pt modelId="{5B2A2BA6-BBD6-4FE0-A76B-6A0C0EC1F63B}" type="pres">
      <dgm:prSet presAssocID="{FB3C89BE-5A9B-45CB-A43A-07A5849AA575}" presName="spaceBetweenRectangles" presStyleCnt="0"/>
      <dgm:spPr/>
    </dgm:pt>
    <dgm:pt modelId="{D7C6F093-6D14-420C-B449-2781CEBBA01B}" type="pres">
      <dgm:prSet presAssocID="{5F4D8BE1-FA79-4AF8-9262-36AA57FA7360}" presName="parentLin" presStyleCnt="0"/>
      <dgm:spPr/>
    </dgm:pt>
    <dgm:pt modelId="{3075C992-B05D-47D0-9025-1965C43B0F6C}" type="pres">
      <dgm:prSet presAssocID="{5F4D8BE1-FA79-4AF8-9262-36AA57FA736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A420AD4-4C01-419F-9034-896491E1145B}" type="pres">
      <dgm:prSet presAssocID="{5F4D8BE1-FA79-4AF8-9262-36AA57FA73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A7E48-C4A3-48E0-81AE-B8EEE8C0AD4F}" type="pres">
      <dgm:prSet presAssocID="{5F4D8BE1-FA79-4AF8-9262-36AA57FA7360}" presName="negativeSpace" presStyleCnt="0"/>
      <dgm:spPr/>
    </dgm:pt>
    <dgm:pt modelId="{2494AEFD-DF54-4B6D-A5BB-C1A83B59808B}" type="pres">
      <dgm:prSet presAssocID="{5F4D8BE1-FA79-4AF8-9262-36AA57FA7360}" presName="childText" presStyleLbl="conFgAcc1" presStyleIdx="1" presStyleCnt="4">
        <dgm:presLayoutVars>
          <dgm:bulletEnabled val="1"/>
        </dgm:presLayoutVars>
      </dgm:prSet>
      <dgm:spPr/>
    </dgm:pt>
    <dgm:pt modelId="{20BB15B3-80C6-474B-A805-5AC7EFD0BEDB}" type="pres">
      <dgm:prSet presAssocID="{7CFEB9A1-B9AC-4720-92C0-2444E63D5D6A}" presName="spaceBetweenRectangles" presStyleCnt="0"/>
      <dgm:spPr/>
    </dgm:pt>
    <dgm:pt modelId="{99C704C3-B54C-4A62-A37C-F4861396476C}" type="pres">
      <dgm:prSet presAssocID="{6B4D6097-E14D-45B5-8904-B850555D1E26}" presName="parentLin" presStyleCnt="0"/>
      <dgm:spPr/>
    </dgm:pt>
    <dgm:pt modelId="{9F333199-AD5B-41C0-AC36-A3AD1CA389DE}" type="pres">
      <dgm:prSet presAssocID="{6B4D6097-E14D-45B5-8904-B850555D1E2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F38E08-5393-4572-989A-F26E5882E516}" type="pres">
      <dgm:prSet presAssocID="{6B4D6097-E14D-45B5-8904-B850555D1E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7F2A4-7B27-4ABD-8127-FF82E481F91A}" type="pres">
      <dgm:prSet presAssocID="{6B4D6097-E14D-45B5-8904-B850555D1E26}" presName="negativeSpace" presStyleCnt="0"/>
      <dgm:spPr/>
    </dgm:pt>
    <dgm:pt modelId="{0767F66F-AE6B-4818-9DDA-618CAFD559B6}" type="pres">
      <dgm:prSet presAssocID="{6B4D6097-E14D-45B5-8904-B850555D1E26}" presName="childText" presStyleLbl="conFgAcc1" presStyleIdx="2" presStyleCnt="4">
        <dgm:presLayoutVars>
          <dgm:bulletEnabled val="1"/>
        </dgm:presLayoutVars>
      </dgm:prSet>
      <dgm:spPr/>
    </dgm:pt>
    <dgm:pt modelId="{7C9D7578-3FB3-44AF-A353-33B4F6FB5BA2}" type="pres">
      <dgm:prSet presAssocID="{BF98FBE8-B7DB-48CF-9881-759FED817DEC}" presName="spaceBetweenRectangles" presStyleCnt="0"/>
      <dgm:spPr/>
    </dgm:pt>
    <dgm:pt modelId="{619E6BC3-0DC3-40FC-A6A4-E18ED1326D19}" type="pres">
      <dgm:prSet presAssocID="{4D2AF3BA-F65D-4813-995C-D1728A161C98}" presName="parentLin" presStyleCnt="0"/>
      <dgm:spPr/>
    </dgm:pt>
    <dgm:pt modelId="{F2DACD6A-229A-41CF-9D4E-97810FC1C9FB}" type="pres">
      <dgm:prSet presAssocID="{4D2AF3BA-F65D-4813-995C-D1728A161C9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E257C9-FDCB-4BB8-88E2-C8172A355A3F}" type="pres">
      <dgm:prSet presAssocID="{4D2AF3BA-F65D-4813-995C-D1728A161C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4E44-CB39-4A7D-BCD0-DFF3F2D77BD2}" type="pres">
      <dgm:prSet presAssocID="{4D2AF3BA-F65D-4813-995C-D1728A161C98}" presName="negativeSpace" presStyleCnt="0"/>
      <dgm:spPr/>
    </dgm:pt>
    <dgm:pt modelId="{9BBDF844-11ED-42C0-8B64-25A93C0C3F41}" type="pres">
      <dgm:prSet presAssocID="{4D2AF3BA-F65D-4813-995C-D1728A161C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93898A-737A-4C7F-B4D3-90BFB09B240B}" srcId="{EA2A7434-3EE2-49E3-ACCA-23B93DE214EC}" destId="{555EAB67-AD6D-49DD-928E-57B2DB732FD7}" srcOrd="0" destOrd="0" parTransId="{C16C8F1B-9220-46A5-B57D-2BE1EEEEBE08}" sibTransId="{FB3C89BE-5A9B-45CB-A43A-07A5849AA575}"/>
    <dgm:cxn modelId="{EBD539F5-EB0E-4351-8C99-7860A9B29DC0}" type="presOf" srcId="{555EAB67-AD6D-49DD-928E-57B2DB732FD7}" destId="{436C89BA-4F37-4872-82D2-09247DA7EE1C}" srcOrd="0" destOrd="0" presId="urn:microsoft.com/office/officeart/2005/8/layout/list1"/>
    <dgm:cxn modelId="{4A222DD3-72B7-4410-B504-98D77F456D1F}" type="presOf" srcId="{6B4D6097-E14D-45B5-8904-B850555D1E26}" destId="{9F333199-AD5B-41C0-AC36-A3AD1CA389DE}" srcOrd="0" destOrd="0" presId="urn:microsoft.com/office/officeart/2005/8/layout/list1"/>
    <dgm:cxn modelId="{09F0F484-938E-4498-8DC8-56C0823B318C}" srcId="{EA2A7434-3EE2-49E3-ACCA-23B93DE214EC}" destId="{4D2AF3BA-F65D-4813-995C-D1728A161C98}" srcOrd="3" destOrd="0" parTransId="{C2D7D03E-E82D-485E-9675-90959AA8DB39}" sibTransId="{A10C2220-06AA-40AD-B583-0D195C3A1C4B}"/>
    <dgm:cxn modelId="{AB6966E3-3E63-45A1-AFA0-9D473AD60361}" type="presOf" srcId="{6B4D6097-E14D-45B5-8904-B850555D1E26}" destId="{96F38E08-5393-4572-989A-F26E5882E516}" srcOrd="1" destOrd="0" presId="urn:microsoft.com/office/officeart/2005/8/layout/list1"/>
    <dgm:cxn modelId="{1F00275B-AFCE-44AF-ADB0-85566F17F461}" type="presOf" srcId="{EA2A7434-3EE2-49E3-ACCA-23B93DE214EC}" destId="{497E985C-8612-4561-B48C-E1FAA811770D}" srcOrd="0" destOrd="0" presId="urn:microsoft.com/office/officeart/2005/8/layout/list1"/>
    <dgm:cxn modelId="{D9D549C2-D7E7-4506-A132-B136E0D1F370}" srcId="{EA2A7434-3EE2-49E3-ACCA-23B93DE214EC}" destId="{5F4D8BE1-FA79-4AF8-9262-36AA57FA7360}" srcOrd="1" destOrd="0" parTransId="{5C70F954-923F-475B-9855-BDB6FA6D8EF6}" sibTransId="{7CFEB9A1-B9AC-4720-92C0-2444E63D5D6A}"/>
    <dgm:cxn modelId="{D623AC5D-8F3C-450E-81B6-3B85754E0561}" type="presOf" srcId="{4D2AF3BA-F65D-4813-995C-D1728A161C98}" destId="{F2DACD6A-229A-41CF-9D4E-97810FC1C9FB}" srcOrd="0" destOrd="0" presId="urn:microsoft.com/office/officeart/2005/8/layout/list1"/>
    <dgm:cxn modelId="{6D6490EB-4F31-4F5B-B5E0-51948433AF63}" type="presOf" srcId="{4D2AF3BA-F65D-4813-995C-D1728A161C98}" destId="{8BE257C9-FDCB-4BB8-88E2-C8172A355A3F}" srcOrd="1" destOrd="0" presId="urn:microsoft.com/office/officeart/2005/8/layout/list1"/>
    <dgm:cxn modelId="{DC62E93F-65F5-4272-9673-544A756D1F3A}" type="presOf" srcId="{5F4D8BE1-FA79-4AF8-9262-36AA57FA7360}" destId="{1A420AD4-4C01-419F-9034-896491E1145B}" srcOrd="1" destOrd="0" presId="urn:microsoft.com/office/officeart/2005/8/layout/list1"/>
    <dgm:cxn modelId="{C996F0C0-DE77-46B7-80D7-586EE4A2ED47}" type="presOf" srcId="{5F4D8BE1-FA79-4AF8-9262-36AA57FA7360}" destId="{3075C992-B05D-47D0-9025-1965C43B0F6C}" srcOrd="0" destOrd="0" presId="urn:microsoft.com/office/officeart/2005/8/layout/list1"/>
    <dgm:cxn modelId="{0FD1481B-2413-4CAD-ADF3-0AA4994D27FB}" srcId="{EA2A7434-3EE2-49E3-ACCA-23B93DE214EC}" destId="{6B4D6097-E14D-45B5-8904-B850555D1E26}" srcOrd="2" destOrd="0" parTransId="{C5B701D7-1E97-4CE6-9DA3-CE70AB79F769}" sibTransId="{BF98FBE8-B7DB-48CF-9881-759FED817DEC}"/>
    <dgm:cxn modelId="{2DCDD70B-EC79-40C7-9A96-FC1635026D57}" type="presOf" srcId="{555EAB67-AD6D-49DD-928E-57B2DB732FD7}" destId="{74E4F664-D592-426A-A075-E35234D76179}" srcOrd="1" destOrd="0" presId="urn:microsoft.com/office/officeart/2005/8/layout/list1"/>
    <dgm:cxn modelId="{728FC55D-8B39-42B5-A1FC-5B80BD3D6CF5}" type="presParOf" srcId="{497E985C-8612-4561-B48C-E1FAA811770D}" destId="{A59B7CDF-FA45-494F-8686-DFC434ED5CCD}" srcOrd="0" destOrd="0" presId="urn:microsoft.com/office/officeart/2005/8/layout/list1"/>
    <dgm:cxn modelId="{7940A53D-6867-4EFF-9868-0EE52118947E}" type="presParOf" srcId="{A59B7CDF-FA45-494F-8686-DFC434ED5CCD}" destId="{436C89BA-4F37-4872-82D2-09247DA7EE1C}" srcOrd="0" destOrd="0" presId="urn:microsoft.com/office/officeart/2005/8/layout/list1"/>
    <dgm:cxn modelId="{A3826963-1E97-4AC9-BE7A-E55C3F9CD388}" type="presParOf" srcId="{A59B7CDF-FA45-494F-8686-DFC434ED5CCD}" destId="{74E4F664-D592-426A-A075-E35234D76179}" srcOrd="1" destOrd="0" presId="urn:microsoft.com/office/officeart/2005/8/layout/list1"/>
    <dgm:cxn modelId="{2D9ADF00-3354-4C36-937F-7158DE7648D4}" type="presParOf" srcId="{497E985C-8612-4561-B48C-E1FAA811770D}" destId="{0CA4A28F-A014-4E35-980B-1F8F0B62E5F8}" srcOrd="1" destOrd="0" presId="urn:microsoft.com/office/officeart/2005/8/layout/list1"/>
    <dgm:cxn modelId="{B87C7285-57C0-4F70-957C-CF679283931F}" type="presParOf" srcId="{497E985C-8612-4561-B48C-E1FAA811770D}" destId="{3C251CF9-5662-45E0-81B7-79EC5ED31F4E}" srcOrd="2" destOrd="0" presId="urn:microsoft.com/office/officeart/2005/8/layout/list1"/>
    <dgm:cxn modelId="{9803B267-EADC-4CB9-B89D-DA78BE1C190B}" type="presParOf" srcId="{497E985C-8612-4561-B48C-E1FAA811770D}" destId="{5B2A2BA6-BBD6-4FE0-A76B-6A0C0EC1F63B}" srcOrd="3" destOrd="0" presId="urn:microsoft.com/office/officeart/2005/8/layout/list1"/>
    <dgm:cxn modelId="{A7BDB969-8C0B-4460-9425-01C97ADD894D}" type="presParOf" srcId="{497E985C-8612-4561-B48C-E1FAA811770D}" destId="{D7C6F093-6D14-420C-B449-2781CEBBA01B}" srcOrd="4" destOrd="0" presId="urn:microsoft.com/office/officeart/2005/8/layout/list1"/>
    <dgm:cxn modelId="{C450830E-3199-450D-B184-0BC9933224A9}" type="presParOf" srcId="{D7C6F093-6D14-420C-B449-2781CEBBA01B}" destId="{3075C992-B05D-47D0-9025-1965C43B0F6C}" srcOrd="0" destOrd="0" presId="urn:microsoft.com/office/officeart/2005/8/layout/list1"/>
    <dgm:cxn modelId="{D29D2417-88FA-4BE6-BF7A-5CE59B5E0350}" type="presParOf" srcId="{D7C6F093-6D14-420C-B449-2781CEBBA01B}" destId="{1A420AD4-4C01-419F-9034-896491E1145B}" srcOrd="1" destOrd="0" presId="urn:microsoft.com/office/officeart/2005/8/layout/list1"/>
    <dgm:cxn modelId="{150DBAF6-67F2-488E-8E4B-D01EF9B9C794}" type="presParOf" srcId="{497E985C-8612-4561-B48C-E1FAA811770D}" destId="{BE9A7E48-C4A3-48E0-81AE-B8EEE8C0AD4F}" srcOrd="5" destOrd="0" presId="urn:microsoft.com/office/officeart/2005/8/layout/list1"/>
    <dgm:cxn modelId="{389B15E1-3ED0-4F09-8AF3-31A6A932979C}" type="presParOf" srcId="{497E985C-8612-4561-B48C-E1FAA811770D}" destId="{2494AEFD-DF54-4B6D-A5BB-C1A83B59808B}" srcOrd="6" destOrd="0" presId="urn:microsoft.com/office/officeart/2005/8/layout/list1"/>
    <dgm:cxn modelId="{F47E1820-4E7B-4134-A374-9E2332029C4E}" type="presParOf" srcId="{497E985C-8612-4561-B48C-E1FAA811770D}" destId="{20BB15B3-80C6-474B-A805-5AC7EFD0BEDB}" srcOrd="7" destOrd="0" presId="urn:microsoft.com/office/officeart/2005/8/layout/list1"/>
    <dgm:cxn modelId="{A1F9B4F0-084D-41F2-9899-1B8290B6A755}" type="presParOf" srcId="{497E985C-8612-4561-B48C-E1FAA811770D}" destId="{99C704C3-B54C-4A62-A37C-F4861396476C}" srcOrd="8" destOrd="0" presId="urn:microsoft.com/office/officeart/2005/8/layout/list1"/>
    <dgm:cxn modelId="{F96CDA67-A603-4FD1-B4E9-0DECED959446}" type="presParOf" srcId="{99C704C3-B54C-4A62-A37C-F4861396476C}" destId="{9F333199-AD5B-41C0-AC36-A3AD1CA389DE}" srcOrd="0" destOrd="0" presId="urn:microsoft.com/office/officeart/2005/8/layout/list1"/>
    <dgm:cxn modelId="{4E2E5C18-0FCE-4F0F-9536-4418EACA852D}" type="presParOf" srcId="{99C704C3-B54C-4A62-A37C-F4861396476C}" destId="{96F38E08-5393-4572-989A-F26E5882E516}" srcOrd="1" destOrd="0" presId="urn:microsoft.com/office/officeart/2005/8/layout/list1"/>
    <dgm:cxn modelId="{85BB459D-F2D5-4D81-826B-C6305E71E56C}" type="presParOf" srcId="{497E985C-8612-4561-B48C-E1FAA811770D}" destId="{94A7F2A4-7B27-4ABD-8127-FF82E481F91A}" srcOrd="9" destOrd="0" presId="urn:microsoft.com/office/officeart/2005/8/layout/list1"/>
    <dgm:cxn modelId="{87BBEFB6-8B68-42AE-9836-86143CC32D69}" type="presParOf" srcId="{497E985C-8612-4561-B48C-E1FAA811770D}" destId="{0767F66F-AE6B-4818-9DDA-618CAFD559B6}" srcOrd="10" destOrd="0" presId="urn:microsoft.com/office/officeart/2005/8/layout/list1"/>
    <dgm:cxn modelId="{4C257422-CDD5-46EA-B86A-CB24EDA45724}" type="presParOf" srcId="{497E985C-8612-4561-B48C-E1FAA811770D}" destId="{7C9D7578-3FB3-44AF-A353-33B4F6FB5BA2}" srcOrd="11" destOrd="0" presId="urn:microsoft.com/office/officeart/2005/8/layout/list1"/>
    <dgm:cxn modelId="{D0A717FF-F160-41FC-95DA-751A8E2A9A12}" type="presParOf" srcId="{497E985C-8612-4561-B48C-E1FAA811770D}" destId="{619E6BC3-0DC3-40FC-A6A4-E18ED1326D19}" srcOrd="12" destOrd="0" presId="urn:microsoft.com/office/officeart/2005/8/layout/list1"/>
    <dgm:cxn modelId="{D25A90EE-23D6-4328-A67C-EAEE5416E134}" type="presParOf" srcId="{619E6BC3-0DC3-40FC-A6A4-E18ED1326D19}" destId="{F2DACD6A-229A-41CF-9D4E-97810FC1C9FB}" srcOrd="0" destOrd="0" presId="urn:microsoft.com/office/officeart/2005/8/layout/list1"/>
    <dgm:cxn modelId="{DBF0B729-2A67-4874-BAFE-EAAAE1AC46F7}" type="presParOf" srcId="{619E6BC3-0DC3-40FC-A6A4-E18ED1326D19}" destId="{8BE257C9-FDCB-4BB8-88E2-C8172A355A3F}" srcOrd="1" destOrd="0" presId="urn:microsoft.com/office/officeart/2005/8/layout/list1"/>
    <dgm:cxn modelId="{0FE0E1BD-4347-4B15-B2CA-AD445AC7101D}" type="presParOf" srcId="{497E985C-8612-4561-B48C-E1FAA811770D}" destId="{C5964E44-CB39-4A7D-BCD0-DFF3F2D77BD2}" srcOrd="13" destOrd="0" presId="urn:microsoft.com/office/officeart/2005/8/layout/list1"/>
    <dgm:cxn modelId="{7CB1C495-7B06-4823-8935-ACDFA3277790}" type="presParOf" srcId="{497E985C-8612-4561-B48C-E1FAA811770D}" destId="{9BBDF844-11ED-42C0-8B64-25A93C0C3F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DC826-5F6A-476C-9DB5-4087502A490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503CD-1D7F-4132-9B4E-FBF6D308C5FC}">
      <dgm:prSet phldrT="[Текст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Сильные стороны </a:t>
          </a:r>
          <a:endParaRPr lang="ru-RU" sz="1800" dirty="0">
            <a:solidFill>
              <a:schemeClr val="bg1"/>
            </a:solidFill>
          </a:endParaRPr>
        </a:p>
      </dgm:t>
    </dgm:pt>
    <dgm:pt modelId="{31D5DE72-8C57-4500-8DBE-48030DD87744}" type="parTrans" cxnId="{519B1A8F-1997-48B4-91B5-58280659DCBB}">
      <dgm:prSet/>
      <dgm:spPr/>
      <dgm:t>
        <a:bodyPr/>
        <a:lstStyle/>
        <a:p>
          <a:endParaRPr lang="ru-RU"/>
        </a:p>
      </dgm:t>
    </dgm:pt>
    <dgm:pt modelId="{79892E09-55E5-40E0-8EB5-4E50A5FC707E}" type="sibTrans" cxnId="{519B1A8F-1997-48B4-91B5-58280659DCBB}">
      <dgm:prSet/>
      <dgm:spPr/>
      <dgm:t>
        <a:bodyPr/>
        <a:lstStyle/>
        <a:p>
          <a:endParaRPr lang="ru-RU"/>
        </a:p>
      </dgm:t>
    </dgm:pt>
    <dgm:pt modelId="{ED79D4D2-D6D7-4F66-8332-EC9739E8B098}">
      <dgm:prSet phldrT="[Текст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Удобное расположение в инфраструктуре </a:t>
          </a:r>
          <a:r>
            <a:rPr lang="ru-RU" sz="1800" b="1" dirty="0" smtClean="0">
              <a:solidFill>
                <a:schemeClr val="bg1"/>
              </a:solidFill>
            </a:rPr>
            <a:t>города</a:t>
          </a:r>
          <a:endParaRPr lang="ru-RU" sz="1800" b="1" dirty="0">
            <a:solidFill>
              <a:schemeClr val="bg1"/>
            </a:solidFill>
          </a:endParaRPr>
        </a:p>
      </dgm:t>
    </dgm:pt>
    <dgm:pt modelId="{2820DED6-6479-4390-8DCC-932CE40E1C1A}" type="parTrans" cxnId="{E6D3C5A0-9D55-4ABE-A622-AE59DF977A25}">
      <dgm:prSet/>
      <dgm:spPr/>
      <dgm:t>
        <a:bodyPr/>
        <a:lstStyle/>
        <a:p>
          <a:endParaRPr lang="ru-RU"/>
        </a:p>
      </dgm:t>
    </dgm:pt>
    <dgm:pt modelId="{A3CF8E77-6B1B-493A-9C60-2109176FA867}" type="sibTrans" cxnId="{E6D3C5A0-9D55-4ABE-A622-AE59DF977A25}">
      <dgm:prSet/>
      <dgm:spPr/>
      <dgm:t>
        <a:bodyPr/>
        <a:lstStyle/>
        <a:p>
          <a:endParaRPr lang="ru-RU"/>
        </a:p>
      </dgm:t>
    </dgm:pt>
    <dgm:pt modelId="{0637E1F5-E913-49A7-A78D-120701B7CA41}">
      <dgm:prSet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Высокая результативность участников </a:t>
          </a:r>
          <a:r>
            <a:rPr lang="ru-RU" sz="1800" b="1" dirty="0">
              <a:solidFill>
                <a:schemeClr val="bg1"/>
              </a:solidFill>
            </a:rPr>
            <a:t>конкурсов разного </a:t>
          </a:r>
          <a:r>
            <a:rPr lang="ru-RU" sz="1800" b="1" dirty="0" smtClean="0">
              <a:solidFill>
                <a:schemeClr val="bg1"/>
              </a:solidFill>
            </a:rPr>
            <a:t>уровня, системная работа с одаренными детьми</a:t>
          </a:r>
          <a:endParaRPr lang="ru-RU" sz="1800" b="1" dirty="0">
            <a:solidFill>
              <a:schemeClr val="bg1"/>
            </a:solidFill>
          </a:endParaRPr>
        </a:p>
      </dgm:t>
    </dgm:pt>
    <dgm:pt modelId="{1B1770C7-19DC-46F0-AC0A-84DB333F4611}" type="parTrans" cxnId="{AF088D23-582B-4C0B-AB84-52403473AA78}">
      <dgm:prSet/>
      <dgm:spPr/>
      <dgm:t>
        <a:bodyPr/>
        <a:lstStyle/>
        <a:p>
          <a:endParaRPr lang="ru-RU"/>
        </a:p>
      </dgm:t>
    </dgm:pt>
    <dgm:pt modelId="{BE35A073-77B1-4F6F-99FC-4673670AEF4C}" type="sibTrans" cxnId="{AF088D23-582B-4C0B-AB84-52403473AA78}">
      <dgm:prSet/>
      <dgm:spPr/>
      <dgm:t>
        <a:bodyPr/>
        <a:lstStyle/>
        <a:p>
          <a:endParaRPr lang="ru-RU"/>
        </a:p>
      </dgm:t>
    </dgm:pt>
    <dgm:pt modelId="{165BF084-E7B6-413E-A8AC-7F106EED75A5}">
      <dgm:prSet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/>
            <a:t>Высокий уровень </a:t>
          </a:r>
          <a:r>
            <a:rPr lang="ru-RU" sz="1800" b="1" dirty="0" smtClean="0"/>
            <a:t>проведения традиционных </a:t>
          </a:r>
          <a:r>
            <a:rPr lang="ru-RU" sz="1800" b="1" dirty="0"/>
            <a:t>городских </a:t>
          </a:r>
          <a:r>
            <a:rPr lang="ru-RU" sz="1800" b="1" dirty="0" smtClean="0"/>
            <a:t>мероприятий</a:t>
          </a:r>
          <a:endParaRPr lang="ru-RU" sz="1800" b="1" dirty="0"/>
        </a:p>
      </dgm:t>
    </dgm:pt>
    <dgm:pt modelId="{8740B89F-153F-47FD-AEE6-A5977149FD97}" type="parTrans" cxnId="{17CE86AA-2864-4F94-BF67-D3C26D7FACCE}">
      <dgm:prSet/>
      <dgm:spPr/>
      <dgm:t>
        <a:bodyPr/>
        <a:lstStyle/>
        <a:p>
          <a:endParaRPr lang="ru-RU"/>
        </a:p>
      </dgm:t>
    </dgm:pt>
    <dgm:pt modelId="{07A62CEE-9343-40AD-BC5E-E0DD2746554B}" type="sibTrans" cxnId="{17CE86AA-2864-4F94-BF67-D3C26D7FACCE}">
      <dgm:prSet/>
      <dgm:spPr/>
      <dgm:t>
        <a:bodyPr/>
        <a:lstStyle/>
        <a:p>
          <a:endParaRPr lang="ru-RU"/>
        </a:p>
      </dgm:t>
    </dgm:pt>
    <dgm:pt modelId="{49F0B806-0F3D-4950-BD79-E702BA58B089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53481"/>
              </a:solidFill>
            </a:rPr>
            <a:t>Отсутствие источников дополнительного финансирования</a:t>
          </a:r>
          <a:endParaRPr lang="ru-RU" sz="1800" b="1" dirty="0">
            <a:solidFill>
              <a:srgbClr val="053481"/>
            </a:solidFill>
          </a:endParaRPr>
        </a:p>
      </dgm:t>
    </dgm:pt>
    <dgm:pt modelId="{7466A3DF-7591-493A-BDE3-86CAC16FFCE4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53481"/>
              </a:solidFill>
            </a:rPr>
            <a:t>Недостаток  педагогов - </a:t>
          </a:r>
          <a:r>
            <a:rPr lang="ru-RU" sz="1800" b="1" dirty="0">
              <a:solidFill>
                <a:srgbClr val="053481"/>
              </a:solidFill>
            </a:rPr>
            <a:t>специалистов в области научно-технического </a:t>
          </a:r>
          <a:r>
            <a:rPr lang="ru-RU" sz="1800" b="1" dirty="0" smtClean="0">
              <a:solidFill>
                <a:srgbClr val="053481"/>
              </a:solidFill>
            </a:rPr>
            <a:t>творчества</a:t>
          </a:r>
          <a:endParaRPr lang="ru-RU" sz="1800" b="1" dirty="0">
            <a:solidFill>
              <a:srgbClr val="053481"/>
            </a:solidFill>
          </a:endParaRPr>
        </a:p>
      </dgm:t>
    </dgm:pt>
    <dgm:pt modelId="{D7B1558F-3DF2-43A5-9893-A0661F58A8A8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53481"/>
              </a:solidFill>
            </a:rPr>
            <a:t>Небольшой охват детей старшего школьного возраста (11% )</a:t>
          </a:r>
          <a:endParaRPr lang="ru-RU" sz="1800" b="1" dirty="0">
            <a:solidFill>
              <a:srgbClr val="053481"/>
            </a:solidFill>
          </a:endParaRPr>
        </a:p>
      </dgm:t>
    </dgm:pt>
    <dgm:pt modelId="{5CB995F9-9D08-4012-95CE-89D1D76CB003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53481"/>
              </a:solidFill>
            </a:rPr>
            <a:t>Несоответствие материально-технической  базы современным </a:t>
          </a:r>
          <a:r>
            <a:rPr lang="ru-RU" sz="1800" b="1" dirty="0" smtClean="0">
              <a:solidFill>
                <a:srgbClr val="053481"/>
              </a:solidFill>
            </a:rPr>
            <a:t>требованиям</a:t>
          </a:r>
          <a:endParaRPr lang="ru-RU" sz="1800" b="1" dirty="0">
            <a:solidFill>
              <a:srgbClr val="053481"/>
            </a:solidFill>
          </a:endParaRPr>
        </a:p>
      </dgm:t>
    </dgm:pt>
    <dgm:pt modelId="{566E7D90-CF0C-4FC3-8370-70F7E0C319B7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053481"/>
              </a:solidFill>
            </a:rPr>
            <a:t>Слабые стороны </a:t>
          </a:r>
          <a:endParaRPr lang="ru-RU" sz="2000" dirty="0">
            <a:solidFill>
              <a:srgbClr val="053481"/>
            </a:solidFill>
          </a:endParaRPr>
        </a:p>
      </dgm:t>
    </dgm:pt>
    <dgm:pt modelId="{269BBCE8-B812-4EAD-9887-290818797AA2}" type="sibTrans" cxnId="{859F319D-4701-4F16-A856-D40E699FCA0A}">
      <dgm:prSet/>
      <dgm:spPr/>
      <dgm:t>
        <a:bodyPr/>
        <a:lstStyle/>
        <a:p>
          <a:endParaRPr lang="ru-RU"/>
        </a:p>
      </dgm:t>
    </dgm:pt>
    <dgm:pt modelId="{D867D678-95BA-4CF4-8906-B1571019535A}" type="parTrans" cxnId="{859F319D-4701-4F16-A856-D40E699FCA0A}">
      <dgm:prSet/>
      <dgm:spPr/>
      <dgm:t>
        <a:bodyPr/>
        <a:lstStyle/>
        <a:p>
          <a:endParaRPr lang="ru-RU"/>
        </a:p>
      </dgm:t>
    </dgm:pt>
    <dgm:pt modelId="{7A0D305E-17D3-4AD4-945F-0A26262A8B71}" type="sibTrans" cxnId="{689FE65E-A068-4C00-AD87-8C9137F99D6F}">
      <dgm:prSet/>
      <dgm:spPr/>
      <dgm:t>
        <a:bodyPr/>
        <a:lstStyle/>
        <a:p>
          <a:endParaRPr lang="ru-RU"/>
        </a:p>
      </dgm:t>
    </dgm:pt>
    <dgm:pt modelId="{47A59251-B1BF-4F60-A2BB-BC76FC40B473}" type="parTrans" cxnId="{689FE65E-A068-4C00-AD87-8C9137F99D6F}">
      <dgm:prSet/>
      <dgm:spPr/>
      <dgm:t>
        <a:bodyPr/>
        <a:lstStyle/>
        <a:p>
          <a:endParaRPr lang="ru-RU"/>
        </a:p>
      </dgm:t>
    </dgm:pt>
    <dgm:pt modelId="{5C6A8681-9611-49A3-BABE-D377C07E0078}" type="sibTrans" cxnId="{4E1277A5-4317-4B41-9FED-56CE0BDBD3FD}">
      <dgm:prSet/>
      <dgm:spPr/>
      <dgm:t>
        <a:bodyPr/>
        <a:lstStyle/>
        <a:p>
          <a:endParaRPr lang="ru-RU"/>
        </a:p>
      </dgm:t>
    </dgm:pt>
    <dgm:pt modelId="{10F44CB0-2C17-482F-8924-356B6AC77544}" type="parTrans" cxnId="{4E1277A5-4317-4B41-9FED-56CE0BDBD3FD}">
      <dgm:prSet/>
      <dgm:spPr/>
      <dgm:t>
        <a:bodyPr/>
        <a:lstStyle/>
        <a:p>
          <a:endParaRPr lang="ru-RU"/>
        </a:p>
      </dgm:t>
    </dgm:pt>
    <dgm:pt modelId="{EFD4AF5C-A1AE-4C7F-842F-BB029E7F5685}" type="sibTrans" cxnId="{3F1D663B-8723-46D0-985B-FE0B1B6452C9}">
      <dgm:prSet/>
      <dgm:spPr/>
      <dgm:t>
        <a:bodyPr/>
        <a:lstStyle/>
        <a:p>
          <a:endParaRPr lang="ru-RU"/>
        </a:p>
      </dgm:t>
    </dgm:pt>
    <dgm:pt modelId="{3A149030-FBCA-4B76-BD0E-71BD52273AC0}" type="parTrans" cxnId="{3F1D663B-8723-46D0-985B-FE0B1B6452C9}">
      <dgm:prSet/>
      <dgm:spPr/>
      <dgm:t>
        <a:bodyPr/>
        <a:lstStyle/>
        <a:p>
          <a:endParaRPr lang="ru-RU"/>
        </a:p>
      </dgm:t>
    </dgm:pt>
    <dgm:pt modelId="{E7058544-E3C1-48E7-807D-F8D08126B357}" type="sibTrans" cxnId="{E1906D48-2960-498D-A22C-CE72D64B1977}">
      <dgm:prSet/>
      <dgm:spPr/>
      <dgm:t>
        <a:bodyPr/>
        <a:lstStyle/>
        <a:p>
          <a:endParaRPr lang="ru-RU"/>
        </a:p>
      </dgm:t>
    </dgm:pt>
    <dgm:pt modelId="{F9B9A55D-DB82-4295-B905-8B4BEF3C0193}" type="parTrans" cxnId="{E1906D48-2960-498D-A22C-CE72D64B1977}">
      <dgm:prSet/>
      <dgm:spPr/>
      <dgm:t>
        <a:bodyPr/>
        <a:lstStyle/>
        <a:p>
          <a:endParaRPr lang="ru-RU"/>
        </a:p>
      </dgm:t>
    </dgm:pt>
    <dgm:pt modelId="{29927D46-332D-4BA3-8842-AFCBC1D1902F}">
      <dgm:prSet phldrT="[Текст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Стабильный опытный коллектив педагогов и контингент обучающихся</a:t>
          </a:r>
          <a:endParaRPr lang="ru-RU" sz="1800" b="1" dirty="0">
            <a:solidFill>
              <a:schemeClr val="bg1"/>
            </a:solidFill>
          </a:endParaRPr>
        </a:p>
      </dgm:t>
    </dgm:pt>
    <dgm:pt modelId="{04F7F8CC-1E28-400A-AFF9-59F18BC7D1E5}" type="parTrans" cxnId="{1732BBAD-9CCF-4230-8F12-F79C6E86B31C}">
      <dgm:prSet/>
      <dgm:spPr/>
      <dgm:t>
        <a:bodyPr/>
        <a:lstStyle/>
        <a:p>
          <a:endParaRPr lang="ru-RU"/>
        </a:p>
      </dgm:t>
    </dgm:pt>
    <dgm:pt modelId="{E3628B8C-0C6C-4FE4-BA4F-438AB247B226}" type="sibTrans" cxnId="{1732BBAD-9CCF-4230-8F12-F79C6E86B31C}">
      <dgm:prSet/>
      <dgm:spPr/>
      <dgm:t>
        <a:bodyPr/>
        <a:lstStyle/>
        <a:p>
          <a:endParaRPr lang="ru-RU"/>
        </a:p>
      </dgm:t>
    </dgm:pt>
    <dgm:pt modelId="{2AD1E94C-44ED-4A43-9DCA-0F9628B897E4}">
      <dgm:prSet phldrT="[Текст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Уникальная специфика (все направленности дополнительных общеобразовательных программ, включая техническую) </a:t>
          </a:r>
          <a:endParaRPr lang="ru-RU" sz="1800" b="1" dirty="0">
            <a:solidFill>
              <a:schemeClr val="bg1"/>
            </a:solidFill>
          </a:endParaRPr>
        </a:p>
      </dgm:t>
    </dgm:pt>
    <dgm:pt modelId="{060CF528-4F56-428D-806A-10BE50C51154}" type="parTrans" cxnId="{77587D13-7244-47ED-B206-78A6E0BC72EB}">
      <dgm:prSet/>
      <dgm:spPr/>
      <dgm:t>
        <a:bodyPr/>
        <a:lstStyle/>
        <a:p>
          <a:endParaRPr lang="ru-RU"/>
        </a:p>
      </dgm:t>
    </dgm:pt>
    <dgm:pt modelId="{1A38DD90-BEB1-427A-90B1-D0885497B4C5}" type="sibTrans" cxnId="{77587D13-7244-47ED-B206-78A6E0BC72EB}">
      <dgm:prSet/>
      <dgm:spPr/>
      <dgm:t>
        <a:bodyPr/>
        <a:lstStyle/>
        <a:p>
          <a:endParaRPr lang="ru-RU"/>
        </a:p>
      </dgm:t>
    </dgm:pt>
    <dgm:pt modelId="{2F9411E9-2485-4E06-95FC-9E3055DF88AE}" type="pres">
      <dgm:prSet presAssocID="{039DC826-5F6A-476C-9DB5-4087502A49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88D00-2BB5-449A-85A6-3E03B5ADE8B7}" type="pres">
      <dgm:prSet presAssocID="{1EC503CD-1D7F-4132-9B4E-FBF6D308C5FC}" presName="comp" presStyleCnt="0"/>
      <dgm:spPr/>
    </dgm:pt>
    <dgm:pt modelId="{882B4AFF-74FA-4799-8598-6B30F6EEE84E}" type="pres">
      <dgm:prSet presAssocID="{1EC503CD-1D7F-4132-9B4E-FBF6D308C5FC}" presName="box" presStyleLbl="node1" presStyleIdx="0" presStyleCnt="2" custScaleY="316703" custLinFactNeighborX="427"/>
      <dgm:spPr/>
      <dgm:t>
        <a:bodyPr/>
        <a:lstStyle/>
        <a:p>
          <a:endParaRPr lang="ru-RU"/>
        </a:p>
      </dgm:t>
    </dgm:pt>
    <dgm:pt modelId="{09A75C94-8548-47CA-B6D5-1B052A4C2DDE}" type="pres">
      <dgm:prSet presAssocID="{1EC503CD-1D7F-4132-9B4E-FBF6D308C5FC}" presName="img" presStyleLbl="fgImgPlace1" presStyleIdx="0" presStyleCnt="2" custScaleY="22956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473D012-BD6A-428B-B476-79DC8FDE0E4A}" type="pres">
      <dgm:prSet presAssocID="{1EC503CD-1D7F-4132-9B4E-FBF6D308C5F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F52E6-FE79-4B0B-959E-0F1DC0A9A312}" type="pres">
      <dgm:prSet presAssocID="{79892E09-55E5-40E0-8EB5-4E50A5FC707E}" presName="spacer" presStyleCnt="0"/>
      <dgm:spPr/>
    </dgm:pt>
    <dgm:pt modelId="{B21EC238-08E9-4329-B4CD-D229A93EAE4E}" type="pres">
      <dgm:prSet presAssocID="{566E7D90-CF0C-4FC3-8370-70F7E0C319B7}" presName="comp" presStyleCnt="0"/>
      <dgm:spPr/>
    </dgm:pt>
    <dgm:pt modelId="{7A6CDF0E-C061-44DB-BF11-2C13534C3569}" type="pres">
      <dgm:prSet presAssocID="{566E7D90-CF0C-4FC3-8370-70F7E0C319B7}" presName="box" presStyleLbl="node1" presStyleIdx="1" presStyleCnt="2" custScaleY="275881" custLinFactNeighborX="5691" custLinFactNeighborY="9957"/>
      <dgm:spPr/>
      <dgm:t>
        <a:bodyPr/>
        <a:lstStyle/>
        <a:p>
          <a:endParaRPr lang="ru-RU"/>
        </a:p>
      </dgm:t>
    </dgm:pt>
    <dgm:pt modelId="{F28F5A31-D0FD-4455-BD30-7701122C5D09}" type="pres">
      <dgm:prSet presAssocID="{566E7D90-CF0C-4FC3-8370-70F7E0C319B7}" presName="img" presStyleLbl="fgImgPlace1" presStyleIdx="1" presStyleCnt="2" custScaleY="22270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5F15DB1-9C31-4AE8-96D5-95250F73BE44}" type="pres">
      <dgm:prSet presAssocID="{566E7D90-CF0C-4FC3-8370-70F7E0C319B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ACEC2-2AF9-4D84-BF1C-5FEBF34E6CCC}" type="presOf" srcId="{165BF084-E7B6-413E-A8AC-7F106EED75A5}" destId="{9473D012-BD6A-428B-B476-79DC8FDE0E4A}" srcOrd="1" destOrd="5" presId="urn:microsoft.com/office/officeart/2005/8/layout/vList4"/>
    <dgm:cxn modelId="{90319858-7CB8-4101-A370-460FF7DBE5C9}" type="presOf" srcId="{7466A3DF-7591-493A-BDE3-86CAC16FFCE4}" destId="{7A6CDF0E-C061-44DB-BF11-2C13534C3569}" srcOrd="0" destOrd="3" presId="urn:microsoft.com/office/officeart/2005/8/layout/vList4"/>
    <dgm:cxn modelId="{17CE86AA-2864-4F94-BF67-D3C26D7FACCE}" srcId="{1EC503CD-1D7F-4132-9B4E-FBF6D308C5FC}" destId="{165BF084-E7B6-413E-A8AC-7F106EED75A5}" srcOrd="4" destOrd="0" parTransId="{8740B89F-153F-47FD-AEE6-A5977149FD97}" sibTransId="{07A62CEE-9343-40AD-BC5E-E0DD2746554B}"/>
    <dgm:cxn modelId="{57A3323C-2E7D-4951-B5C6-D86812577071}" type="presOf" srcId="{D7B1558F-3DF2-43A5-9893-A0661F58A8A8}" destId="{7A6CDF0E-C061-44DB-BF11-2C13534C3569}" srcOrd="0" destOrd="2" presId="urn:microsoft.com/office/officeart/2005/8/layout/vList4"/>
    <dgm:cxn modelId="{717EB892-3ED2-4FE8-BF78-35AA74B07922}" type="presOf" srcId="{29927D46-332D-4BA3-8842-AFCBC1D1902F}" destId="{9473D012-BD6A-428B-B476-79DC8FDE0E4A}" srcOrd="1" destOrd="2" presId="urn:microsoft.com/office/officeart/2005/8/layout/vList4"/>
    <dgm:cxn modelId="{402E3B0D-38CE-4B3F-A7A1-ADFE5767CD97}" type="presOf" srcId="{0637E1F5-E913-49A7-A78D-120701B7CA41}" destId="{882B4AFF-74FA-4799-8598-6B30F6EEE84E}" srcOrd="0" destOrd="4" presId="urn:microsoft.com/office/officeart/2005/8/layout/vList4"/>
    <dgm:cxn modelId="{7754ADBB-17B8-4422-AA94-ED7BF7031CB1}" type="presOf" srcId="{7466A3DF-7591-493A-BDE3-86CAC16FFCE4}" destId="{E5F15DB1-9C31-4AE8-96D5-95250F73BE44}" srcOrd="1" destOrd="3" presId="urn:microsoft.com/office/officeart/2005/8/layout/vList4"/>
    <dgm:cxn modelId="{AF088D23-582B-4C0B-AB84-52403473AA78}" srcId="{1EC503CD-1D7F-4132-9B4E-FBF6D308C5FC}" destId="{0637E1F5-E913-49A7-A78D-120701B7CA41}" srcOrd="3" destOrd="0" parTransId="{1B1770C7-19DC-46F0-AC0A-84DB333F4611}" sibTransId="{BE35A073-77B1-4F6F-99FC-4673670AEF4C}"/>
    <dgm:cxn modelId="{EF119D52-DE61-461A-BB5A-5780D01750BE}" type="presOf" srcId="{1EC503CD-1D7F-4132-9B4E-FBF6D308C5FC}" destId="{882B4AFF-74FA-4799-8598-6B30F6EEE84E}" srcOrd="0" destOrd="0" presId="urn:microsoft.com/office/officeart/2005/8/layout/vList4"/>
    <dgm:cxn modelId="{641320EF-F9C1-4D4D-A81D-56FA44B063FF}" type="presOf" srcId="{566E7D90-CF0C-4FC3-8370-70F7E0C319B7}" destId="{7A6CDF0E-C061-44DB-BF11-2C13534C3569}" srcOrd="0" destOrd="0" presId="urn:microsoft.com/office/officeart/2005/8/layout/vList4"/>
    <dgm:cxn modelId="{9043D8D3-676A-4DE2-A4A0-D39D9B93DC0B}" type="presOf" srcId="{0637E1F5-E913-49A7-A78D-120701B7CA41}" destId="{9473D012-BD6A-428B-B476-79DC8FDE0E4A}" srcOrd="1" destOrd="4" presId="urn:microsoft.com/office/officeart/2005/8/layout/vList4"/>
    <dgm:cxn modelId="{58E22210-775F-4E3C-9B06-C25FEBB09CD5}" type="presOf" srcId="{2AD1E94C-44ED-4A43-9DCA-0F9628B897E4}" destId="{882B4AFF-74FA-4799-8598-6B30F6EEE84E}" srcOrd="0" destOrd="3" presId="urn:microsoft.com/office/officeart/2005/8/layout/vList4"/>
    <dgm:cxn modelId="{859F319D-4701-4F16-A856-D40E699FCA0A}" srcId="{039DC826-5F6A-476C-9DB5-4087502A4904}" destId="{566E7D90-CF0C-4FC3-8370-70F7E0C319B7}" srcOrd="1" destOrd="0" parTransId="{D867D678-95BA-4CF4-8906-B1571019535A}" sibTransId="{269BBCE8-B812-4EAD-9887-290818797AA2}"/>
    <dgm:cxn modelId="{D9102BE9-4E22-467C-BA57-A078569E0DFF}" type="presOf" srcId="{165BF084-E7B6-413E-A8AC-7F106EED75A5}" destId="{882B4AFF-74FA-4799-8598-6B30F6EEE84E}" srcOrd="0" destOrd="5" presId="urn:microsoft.com/office/officeart/2005/8/layout/vList4"/>
    <dgm:cxn modelId="{3F1D663B-8723-46D0-985B-FE0B1B6452C9}" srcId="{566E7D90-CF0C-4FC3-8370-70F7E0C319B7}" destId="{D7B1558F-3DF2-43A5-9893-A0661F58A8A8}" srcOrd="1" destOrd="0" parTransId="{3A149030-FBCA-4B76-BD0E-71BD52273AC0}" sibTransId="{EFD4AF5C-A1AE-4C7F-842F-BB029E7F5685}"/>
    <dgm:cxn modelId="{689FE65E-A068-4C00-AD87-8C9137F99D6F}" srcId="{566E7D90-CF0C-4FC3-8370-70F7E0C319B7}" destId="{49F0B806-0F3D-4950-BD79-E702BA58B089}" srcOrd="3" destOrd="0" parTransId="{47A59251-B1BF-4F60-A2BB-BC76FC40B473}" sibTransId="{7A0D305E-17D3-4AD4-945F-0A26262A8B71}"/>
    <dgm:cxn modelId="{E6D3C5A0-9D55-4ABE-A622-AE59DF977A25}" srcId="{1EC503CD-1D7F-4132-9B4E-FBF6D308C5FC}" destId="{ED79D4D2-D6D7-4F66-8332-EC9739E8B098}" srcOrd="0" destOrd="0" parTransId="{2820DED6-6479-4390-8DCC-932CE40E1C1A}" sibTransId="{A3CF8E77-6B1B-493A-9C60-2109176FA867}"/>
    <dgm:cxn modelId="{519B1A8F-1997-48B4-91B5-58280659DCBB}" srcId="{039DC826-5F6A-476C-9DB5-4087502A4904}" destId="{1EC503CD-1D7F-4132-9B4E-FBF6D308C5FC}" srcOrd="0" destOrd="0" parTransId="{31D5DE72-8C57-4500-8DBE-48030DD87744}" sibTransId="{79892E09-55E5-40E0-8EB5-4E50A5FC707E}"/>
    <dgm:cxn modelId="{C7443C33-3B0F-4735-8396-7A963B2893E0}" type="presOf" srcId="{49F0B806-0F3D-4950-BD79-E702BA58B089}" destId="{7A6CDF0E-C061-44DB-BF11-2C13534C3569}" srcOrd="0" destOrd="4" presId="urn:microsoft.com/office/officeart/2005/8/layout/vList4"/>
    <dgm:cxn modelId="{BCB91E8B-31C4-42DA-ABD9-670D48DFF3BC}" type="presOf" srcId="{2AD1E94C-44ED-4A43-9DCA-0F9628B897E4}" destId="{9473D012-BD6A-428B-B476-79DC8FDE0E4A}" srcOrd="1" destOrd="3" presId="urn:microsoft.com/office/officeart/2005/8/layout/vList4"/>
    <dgm:cxn modelId="{35FE68FA-A5F1-461C-8E00-41DB25E5A801}" type="presOf" srcId="{039DC826-5F6A-476C-9DB5-4087502A4904}" destId="{2F9411E9-2485-4E06-95FC-9E3055DF88AE}" srcOrd="0" destOrd="0" presId="urn:microsoft.com/office/officeart/2005/8/layout/vList4"/>
    <dgm:cxn modelId="{9B16C4A2-34E8-40EF-8F85-7695BB2738A6}" type="presOf" srcId="{5CB995F9-9D08-4012-95CE-89D1D76CB003}" destId="{7A6CDF0E-C061-44DB-BF11-2C13534C3569}" srcOrd="0" destOrd="1" presId="urn:microsoft.com/office/officeart/2005/8/layout/vList4"/>
    <dgm:cxn modelId="{8543C698-5459-4011-BFB1-A9D5C15B9C85}" type="presOf" srcId="{D7B1558F-3DF2-43A5-9893-A0661F58A8A8}" destId="{E5F15DB1-9C31-4AE8-96D5-95250F73BE44}" srcOrd="1" destOrd="2" presId="urn:microsoft.com/office/officeart/2005/8/layout/vList4"/>
    <dgm:cxn modelId="{5D3AA6BA-D8B9-4B95-9C56-40D86C9C8F36}" type="presOf" srcId="{5CB995F9-9D08-4012-95CE-89D1D76CB003}" destId="{E5F15DB1-9C31-4AE8-96D5-95250F73BE44}" srcOrd="1" destOrd="1" presId="urn:microsoft.com/office/officeart/2005/8/layout/vList4"/>
    <dgm:cxn modelId="{1732BBAD-9CCF-4230-8F12-F79C6E86B31C}" srcId="{1EC503CD-1D7F-4132-9B4E-FBF6D308C5FC}" destId="{29927D46-332D-4BA3-8842-AFCBC1D1902F}" srcOrd="1" destOrd="0" parTransId="{04F7F8CC-1E28-400A-AFF9-59F18BC7D1E5}" sibTransId="{E3628B8C-0C6C-4FE4-BA4F-438AB247B226}"/>
    <dgm:cxn modelId="{772E0990-7748-4DBE-9CD3-A8D21634E6DF}" type="presOf" srcId="{ED79D4D2-D6D7-4F66-8332-EC9739E8B098}" destId="{882B4AFF-74FA-4799-8598-6B30F6EEE84E}" srcOrd="0" destOrd="1" presId="urn:microsoft.com/office/officeart/2005/8/layout/vList4"/>
    <dgm:cxn modelId="{7163016F-93CC-4C31-A885-3B1DA8885187}" type="presOf" srcId="{29927D46-332D-4BA3-8842-AFCBC1D1902F}" destId="{882B4AFF-74FA-4799-8598-6B30F6EEE84E}" srcOrd="0" destOrd="2" presId="urn:microsoft.com/office/officeart/2005/8/layout/vList4"/>
    <dgm:cxn modelId="{85FF8B93-AE71-4E68-A66D-1F654930322F}" type="presOf" srcId="{1EC503CD-1D7F-4132-9B4E-FBF6D308C5FC}" destId="{9473D012-BD6A-428B-B476-79DC8FDE0E4A}" srcOrd="1" destOrd="0" presId="urn:microsoft.com/office/officeart/2005/8/layout/vList4"/>
    <dgm:cxn modelId="{BC0E0F66-0CB7-4836-BA00-32A72CFEA668}" type="presOf" srcId="{ED79D4D2-D6D7-4F66-8332-EC9739E8B098}" destId="{9473D012-BD6A-428B-B476-79DC8FDE0E4A}" srcOrd="1" destOrd="1" presId="urn:microsoft.com/office/officeart/2005/8/layout/vList4"/>
    <dgm:cxn modelId="{4EA3ECA0-E3E3-4C2C-859B-246B9CCAD3F0}" type="presOf" srcId="{566E7D90-CF0C-4FC3-8370-70F7E0C319B7}" destId="{E5F15DB1-9C31-4AE8-96D5-95250F73BE44}" srcOrd="1" destOrd="0" presId="urn:microsoft.com/office/officeart/2005/8/layout/vList4"/>
    <dgm:cxn modelId="{12D4D053-7410-4B77-885E-239538191F0C}" type="presOf" srcId="{49F0B806-0F3D-4950-BD79-E702BA58B089}" destId="{E5F15DB1-9C31-4AE8-96D5-95250F73BE44}" srcOrd="1" destOrd="4" presId="urn:microsoft.com/office/officeart/2005/8/layout/vList4"/>
    <dgm:cxn modelId="{4E1277A5-4317-4B41-9FED-56CE0BDBD3FD}" srcId="{566E7D90-CF0C-4FC3-8370-70F7E0C319B7}" destId="{7466A3DF-7591-493A-BDE3-86CAC16FFCE4}" srcOrd="2" destOrd="0" parTransId="{10F44CB0-2C17-482F-8924-356B6AC77544}" sibTransId="{5C6A8681-9611-49A3-BABE-D377C07E0078}"/>
    <dgm:cxn modelId="{77587D13-7244-47ED-B206-78A6E0BC72EB}" srcId="{1EC503CD-1D7F-4132-9B4E-FBF6D308C5FC}" destId="{2AD1E94C-44ED-4A43-9DCA-0F9628B897E4}" srcOrd="2" destOrd="0" parTransId="{060CF528-4F56-428D-806A-10BE50C51154}" sibTransId="{1A38DD90-BEB1-427A-90B1-D0885497B4C5}"/>
    <dgm:cxn modelId="{E1906D48-2960-498D-A22C-CE72D64B1977}" srcId="{566E7D90-CF0C-4FC3-8370-70F7E0C319B7}" destId="{5CB995F9-9D08-4012-95CE-89D1D76CB003}" srcOrd="0" destOrd="0" parTransId="{F9B9A55D-DB82-4295-B905-8B4BEF3C0193}" sibTransId="{E7058544-E3C1-48E7-807D-F8D08126B357}"/>
    <dgm:cxn modelId="{85348400-E4C9-4FEF-93D2-21E6CD6FAA9A}" type="presParOf" srcId="{2F9411E9-2485-4E06-95FC-9E3055DF88AE}" destId="{7DC88D00-2BB5-449A-85A6-3E03B5ADE8B7}" srcOrd="0" destOrd="0" presId="urn:microsoft.com/office/officeart/2005/8/layout/vList4"/>
    <dgm:cxn modelId="{3A21F58A-2DD6-4001-949D-507CF1105279}" type="presParOf" srcId="{7DC88D00-2BB5-449A-85A6-3E03B5ADE8B7}" destId="{882B4AFF-74FA-4799-8598-6B30F6EEE84E}" srcOrd="0" destOrd="0" presId="urn:microsoft.com/office/officeart/2005/8/layout/vList4"/>
    <dgm:cxn modelId="{929565AE-C636-4C55-AA31-5A1D21DAD244}" type="presParOf" srcId="{7DC88D00-2BB5-449A-85A6-3E03B5ADE8B7}" destId="{09A75C94-8548-47CA-B6D5-1B052A4C2DDE}" srcOrd="1" destOrd="0" presId="urn:microsoft.com/office/officeart/2005/8/layout/vList4"/>
    <dgm:cxn modelId="{F582F0F4-5121-4170-B37D-0B27C0B0217C}" type="presParOf" srcId="{7DC88D00-2BB5-449A-85A6-3E03B5ADE8B7}" destId="{9473D012-BD6A-428B-B476-79DC8FDE0E4A}" srcOrd="2" destOrd="0" presId="urn:microsoft.com/office/officeart/2005/8/layout/vList4"/>
    <dgm:cxn modelId="{B191BCE3-071C-4011-9CC3-B0AD52D742EF}" type="presParOf" srcId="{2F9411E9-2485-4E06-95FC-9E3055DF88AE}" destId="{7F2F52E6-FE79-4B0B-959E-0F1DC0A9A312}" srcOrd="1" destOrd="0" presId="urn:microsoft.com/office/officeart/2005/8/layout/vList4"/>
    <dgm:cxn modelId="{C2F4E146-CD5E-4828-89C8-F3AC48FDC960}" type="presParOf" srcId="{2F9411E9-2485-4E06-95FC-9E3055DF88AE}" destId="{B21EC238-08E9-4329-B4CD-D229A93EAE4E}" srcOrd="2" destOrd="0" presId="urn:microsoft.com/office/officeart/2005/8/layout/vList4"/>
    <dgm:cxn modelId="{992CF8A6-5CA2-4188-8470-A83045D07B7D}" type="presParOf" srcId="{B21EC238-08E9-4329-B4CD-D229A93EAE4E}" destId="{7A6CDF0E-C061-44DB-BF11-2C13534C3569}" srcOrd="0" destOrd="0" presId="urn:microsoft.com/office/officeart/2005/8/layout/vList4"/>
    <dgm:cxn modelId="{46C1092A-C8BC-413A-A465-8A3086888C15}" type="presParOf" srcId="{B21EC238-08E9-4329-B4CD-D229A93EAE4E}" destId="{F28F5A31-D0FD-4455-BD30-7701122C5D09}" srcOrd="1" destOrd="0" presId="urn:microsoft.com/office/officeart/2005/8/layout/vList4"/>
    <dgm:cxn modelId="{4E0859B4-AB08-4DEC-88AE-09F2F4C0456E}" type="presParOf" srcId="{B21EC238-08E9-4329-B4CD-D229A93EAE4E}" destId="{E5F15DB1-9C31-4AE8-96D5-95250F73BE4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DC826-5F6A-476C-9DB5-4087502A490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9B5A6-CC08-4B91-BDBC-33FD45DBA6F3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/>
            <a:t>Возможности</a:t>
          </a:r>
          <a:endParaRPr lang="ru-RU" sz="2000" dirty="0"/>
        </a:p>
      </dgm:t>
    </dgm:pt>
    <dgm:pt modelId="{8D2CD5C1-2D79-4738-9FAE-1B0B086A1328}" type="parTrans" cxnId="{E94518F6-4A80-4430-BEA4-0A7B0C075469}">
      <dgm:prSet/>
      <dgm:spPr/>
      <dgm:t>
        <a:bodyPr/>
        <a:lstStyle/>
        <a:p>
          <a:endParaRPr lang="ru-RU"/>
        </a:p>
      </dgm:t>
    </dgm:pt>
    <dgm:pt modelId="{43C51EF0-EB04-455E-AA61-2E64B0C55441}" type="sibTrans" cxnId="{E94518F6-4A80-4430-BEA4-0A7B0C075469}">
      <dgm:prSet/>
      <dgm:spPr/>
      <dgm:t>
        <a:bodyPr/>
        <a:lstStyle/>
        <a:p>
          <a:endParaRPr lang="ru-RU"/>
        </a:p>
      </dgm:t>
    </dgm:pt>
    <dgm:pt modelId="{022BBCBB-3F32-4C8A-A12A-8AEA3ACE5265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Расширение спектра предоставляемых услуг, увеличение </a:t>
          </a:r>
          <a:r>
            <a:rPr lang="ru-RU" sz="1600" b="1" dirty="0"/>
            <a:t>количества </a:t>
          </a:r>
          <a:r>
            <a:rPr lang="ru-RU" sz="1600" b="1" dirty="0" err="1"/>
            <a:t>инновационно</a:t>
          </a:r>
          <a:r>
            <a:rPr lang="ru-RU" sz="1600" b="1" dirty="0"/>
            <a:t>-активных </a:t>
          </a:r>
          <a:r>
            <a:rPr lang="ru-RU" sz="1600" b="1" dirty="0" smtClean="0"/>
            <a:t>технологий</a:t>
          </a:r>
          <a:endParaRPr lang="ru-RU" sz="1600" b="1" dirty="0"/>
        </a:p>
      </dgm:t>
    </dgm:pt>
    <dgm:pt modelId="{6AFA6B81-1ADB-4203-ADCA-CA27BCA07EE5}" type="parTrans" cxnId="{DC0F277D-7418-4932-BBDB-DD538C888D4E}">
      <dgm:prSet/>
      <dgm:spPr/>
      <dgm:t>
        <a:bodyPr/>
        <a:lstStyle/>
        <a:p>
          <a:endParaRPr lang="ru-RU"/>
        </a:p>
      </dgm:t>
    </dgm:pt>
    <dgm:pt modelId="{BF3533DC-136E-4A95-8499-8886D927E34E}" type="sibTrans" cxnId="{DC0F277D-7418-4932-BBDB-DD538C888D4E}">
      <dgm:prSet/>
      <dgm:spPr/>
      <dgm:t>
        <a:bodyPr/>
        <a:lstStyle/>
        <a:p>
          <a:endParaRPr lang="ru-RU"/>
        </a:p>
      </dgm:t>
    </dgm:pt>
    <dgm:pt modelId="{4FE455C0-B0C0-4A8B-86F0-43F96E960C1E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/>
            <a:t>Внедрение новых направлений детского технического </a:t>
          </a:r>
          <a:r>
            <a:rPr lang="ru-RU" sz="1600" b="1" dirty="0" smtClean="0"/>
            <a:t>творчества                и создание  обучающих ресурсных центров</a:t>
          </a:r>
          <a:endParaRPr lang="ru-RU" sz="1600" b="1" dirty="0"/>
        </a:p>
      </dgm:t>
    </dgm:pt>
    <dgm:pt modelId="{2D2D9401-95A1-48FB-9AEA-1EB8DA1B4C09}" type="parTrans" cxnId="{377EB0B5-7EA8-4358-9E30-09F6DB3C6498}">
      <dgm:prSet/>
      <dgm:spPr/>
      <dgm:t>
        <a:bodyPr/>
        <a:lstStyle/>
        <a:p>
          <a:endParaRPr lang="ru-RU"/>
        </a:p>
      </dgm:t>
    </dgm:pt>
    <dgm:pt modelId="{CF9DDFB9-CFC9-4DAB-B869-6D52621D8D30}" type="sibTrans" cxnId="{377EB0B5-7EA8-4358-9E30-09F6DB3C6498}">
      <dgm:prSet/>
      <dgm:spPr/>
      <dgm:t>
        <a:bodyPr/>
        <a:lstStyle/>
        <a:p>
          <a:endParaRPr lang="ru-RU"/>
        </a:p>
      </dgm:t>
    </dgm:pt>
    <dgm:pt modelId="{84DFA317-A474-4550-919B-6729D6075B1F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/>
            <a:t>Повышение конкурентоспособности и </a:t>
          </a:r>
          <a:r>
            <a:rPr lang="ru-RU" sz="1600" b="1" dirty="0" smtClean="0"/>
            <a:t>результативности, </a:t>
          </a:r>
          <a:r>
            <a:rPr lang="ru-RU" sz="1600" b="1" dirty="0"/>
            <a:t>обусловленное </a:t>
          </a:r>
          <a:r>
            <a:rPr lang="ru-RU" sz="1600" b="1" dirty="0" smtClean="0"/>
            <a:t>улучшением качества образовательного  </a:t>
          </a:r>
          <a:r>
            <a:rPr lang="ru-RU" sz="1600" b="1" dirty="0"/>
            <a:t>процесса и ростом профессионального мастерства </a:t>
          </a:r>
          <a:r>
            <a:rPr lang="ru-RU" sz="1600" b="1" dirty="0" smtClean="0"/>
            <a:t>педагогов</a:t>
          </a:r>
          <a:endParaRPr lang="ru-RU" sz="1600" b="1" dirty="0"/>
        </a:p>
      </dgm:t>
    </dgm:pt>
    <dgm:pt modelId="{A686D591-47C7-4C02-B812-7F84BEDD1AD0}" type="parTrans" cxnId="{DEE52E42-DEB5-4CE9-A678-749BD2802821}">
      <dgm:prSet/>
      <dgm:spPr/>
      <dgm:t>
        <a:bodyPr/>
        <a:lstStyle/>
        <a:p>
          <a:endParaRPr lang="ru-RU"/>
        </a:p>
      </dgm:t>
    </dgm:pt>
    <dgm:pt modelId="{AA83EA0F-DABD-4A6F-8B67-B6B790EF1EDF}" type="sibTrans" cxnId="{DEE52E42-DEB5-4CE9-A678-749BD2802821}">
      <dgm:prSet/>
      <dgm:spPr/>
      <dgm:t>
        <a:bodyPr/>
        <a:lstStyle/>
        <a:p>
          <a:endParaRPr lang="ru-RU"/>
        </a:p>
      </dgm:t>
    </dgm:pt>
    <dgm:pt modelId="{CC9CAE05-D377-47FF-8E52-ABA923F06139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/>
            <a:t>Участие в конкурсах проектов, получение </a:t>
          </a:r>
          <a:r>
            <a:rPr lang="ru-RU" sz="1600" b="1" dirty="0" smtClean="0"/>
            <a:t>Грантов</a:t>
          </a:r>
          <a:endParaRPr lang="ru-RU" sz="1600" b="1" dirty="0"/>
        </a:p>
      </dgm:t>
    </dgm:pt>
    <dgm:pt modelId="{C22C88F5-7525-4189-A7E8-5D494ADE2FBE}" type="parTrans" cxnId="{3489EE17-61E4-4230-8DE2-15D116AF0F4B}">
      <dgm:prSet/>
      <dgm:spPr/>
      <dgm:t>
        <a:bodyPr/>
        <a:lstStyle/>
        <a:p>
          <a:endParaRPr lang="ru-RU"/>
        </a:p>
      </dgm:t>
    </dgm:pt>
    <dgm:pt modelId="{73AFBAF8-73E3-453F-8FEE-9505E44951CF}" type="sibTrans" cxnId="{3489EE17-61E4-4230-8DE2-15D116AF0F4B}">
      <dgm:prSet/>
      <dgm:spPr/>
      <dgm:t>
        <a:bodyPr/>
        <a:lstStyle/>
        <a:p>
          <a:endParaRPr lang="ru-RU"/>
        </a:p>
      </dgm:t>
    </dgm:pt>
    <dgm:pt modelId="{A93E047D-4147-44B0-9C74-466212CF954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100" b="1" dirty="0" smtClean="0"/>
        </a:p>
        <a:p>
          <a:r>
            <a:rPr lang="ru-RU" sz="1800" b="1" dirty="0" smtClean="0">
              <a:solidFill>
                <a:srgbClr val="053481"/>
              </a:solidFill>
            </a:rPr>
            <a:t>Угрозы</a:t>
          </a:r>
        </a:p>
        <a:p>
          <a:r>
            <a:rPr lang="ru-RU" sz="1800" b="1" dirty="0" smtClean="0">
              <a:solidFill>
                <a:srgbClr val="053481"/>
              </a:solidFill>
            </a:rPr>
            <a:t>- Недостаточная степень подготовленности кадрового состава              к работе с новыми технологиями  дополнительного образования</a:t>
          </a:r>
          <a:endParaRPr lang="ru-RU" sz="1800" dirty="0" smtClean="0">
            <a:solidFill>
              <a:srgbClr val="053481"/>
            </a:solidFill>
          </a:endParaRPr>
        </a:p>
        <a:p>
          <a:r>
            <a:rPr lang="ru-RU" sz="1800" b="1" dirty="0" smtClean="0">
              <a:solidFill>
                <a:srgbClr val="053481"/>
              </a:solidFill>
            </a:rPr>
            <a:t>- Отсутствие достаточных финансовых и  материально-технических средств</a:t>
          </a:r>
          <a:endParaRPr lang="ru-RU" sz="1800" dirty="0" smtClean="0">
            <a:solidFill>
              <a:srgbClr val="053481"/>
            </a:solidFill>
          </a:endParaRPr>
        </a:p>
        <a:p>
          <a:r>
            <a:rPr lang="ru-RU" sz="1800" b="1" dirty="0" smtClean="0">
              <a:solidFill>
                <a:srgbClr val="053481"/>
              </a:solidFill>
            </a:rPr>
            <a:t>- Отсутствие опыта в вопросах планирования индивидуальных маршрутов и траекторий образования и развития детей</a:t>
          </a:r>
          <a:endParaRPr lang="ru-RU" sz="1800" dirty="0" smtClean="0">
            <a:solidFill>
              <a:srgbClr val="053481"/>
            </a:solidFill>
          </a:endParaRPr>
        </a:p>
      </dgm:t>
    </dgm:pt>
    <dgm:pt modelId="{1F71B3DD-DE87-4FFD-A0E0-3CAFBD1F6D3E}" type="parTrans" cxnId="{1BE903DE-50A6-4008-95FC-EC40F1A80F82}">
      <dgm:prSet/>
      <dgm:spPr/>
      <dgm:t>
        <a:bodyPr/>
        <a:lstStyle/>
        <a:p>
          <a:endParaRPr lang="ru-RU"/>
        </a:p>
      </dgm:t>
    </dgm:pt>
    <dgm:pt modelId="{D0572603-0C77-40DC-A4F2-5EBD92B5443B}" type="sibTrans" cxnId="{1BE903DE-50A6-4008-95FC-EC40F1A80F82}">
      <dgm:prSet/>
      <dgm:spPr/>
      <dgm:t>
        <a:bodyPr/>
        <a:lstStyle/>
        <a:p>
          <a:endParaRPr lang="ru-RU"/>
        </a:p>
      </dgm:t>
    </dgm:pt>
    <dgm:pt modelId="{2F9411E9-2485-4E06-95FC-9E3055DF88AE}" type="pres">
      <dgm:prSet presAssocID="{039DC826-5F6A-476C-9DB5-4087502A49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6D03C-C169-439E-97C0-9C7E423DB860}" type="pres">
      <dgm:prSet presAssocID="{FF49B5A6-CC08-4B91-BDBC-33FD45DBA6F3}" presName="comp" presStyleCnt="0"/>
      <dgm:spPr/>
    </dgm:pt>
    <dgm:pt modelId="{EA02752C-2DF9-411C-88FE-88504DE740F5}" type="pres">
      <dgm:prSet presAssocID="{FF49B5A6-CC08-4B91-BDBC-33FD45DBA6F3}" presName="box" presStyleLbl="node1" presStyleIdx="0" presStyleCnt="2" custScaleY="340845"/>
      <dgm:spPr/>
      <dgm:t>
        <a:bodyPr/>
        <a:lstStyle/>
        <a:p>
          <a:endParaRPr lang="ru-RU"/>
        </a:p>
      </dgm:t>
    </dgm:pt>
    <dgm:pt modelId="{D3DAA430-6819-4D20-BE97-85A9455F2DF8}" type="pres">
      <dgm:prSet presAssocID="{FF49B5A6-CC08-4B91-BDBC-33FD45DBA6F3}" presName="img" presStyleLbl="fgImgPlace1" presStyleIdx="0" presStyleCnt="2" custScaleY="312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9CAE00-C7B8-4385-BEAB-24F037085AB4}" type="pres">
      <dgm:prSet presAssocID="{FF49B5A6-CC08-4B91-BDBC-33FD45DBA6F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7AB6E-FC91-4C93-9128-9B8351A45895}" type="pres">
      <dgm:prSet presAssocID="{43C51EF0-EB04-455E-AA61-2E64B0C55441}" presName="spacer" presStyleCnt="0"/>
      <dgm:spPr/>
    </dgm:pt>
    <dgm:pt modelId="{30C7CBDE-AFD0-488A-BA41-E61F45384F17}" type="pres">
      <dgm:prSet presAssocID="{A93E047D-4147-44B0-9C74-466212CF9548}" presName="comp" presStyleCnt="0"/>
      <dgm:spPr/>
    </dgm:pt>
    <dgm:pt modelId="{7033356F-B402-44D0-94AD-323985CBEA58}" type="pres">
      <dgm:prSet presAssocID="{A93E047D-4147-44B0-9C74-466212CF9548}" presName="box" presStyleLbl="node1" presStyleIdx="1" presStyleCnt="2" custScaleY="379140" custLinFactNeighborX="407" custLinFactNeighborY="-17426"/>
      <dgm:spPr/>
      <dgm:t>
        <a:bodyPr/>
        <a:lstStyle/>
        <a:p>
          <a:endParaRPr lang="ru-RU"/>
        </a:p>
      </dgm:t>
    </dgm:pt>
    <dgm:pt modelId="{BDC4B14C-4F41-49B0-B825-2BF639043F9B}" type="pres">
      <dgm:prSet presAssocID="{A93E047D-4147-44B0-9C74-466212CF9548}" presName="img" presStyleLbl="fgImgPlace1" presStyleIdx="1" presStyleCnt="2" custScaleY="2887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3A0858-BF67-4CD7-B8C4-57D318259DF8}" type="pres">
      <dgm:prSet presAssocID="{A93E047D-4147-44B0-9C74-466212CF954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F9717-7619-461F-B1A6-65EC1C903037}" type="presOf" srcId="{84DFA317-A474-4550-919B-6729D6075B1F}" destId="{EA02752C-2DF9-411C-88FE-88504DE740F5}" srcOrd="0" destOrd="3" presId="urn:microsoft.com/office/officeart/2005/8/layout/vList4"/>
    <dgm:cxn modelId="{FC5D023F-64B9-4604-96DB-DB8B66C2CF95}" type="presOf" srcId="{022BBCBB-3F32-4C8A-A12A-8AEA3ACE5265}" destId="{EA02752C-2DF9-411C-88FE-88504DE740F5}" srcOrd="0" destOrd="1" presId="urn:microsoft.com/office/officeart/2005/8/layout/vList4"/>
    <dgm:cxn modelId="{E0BD9B95-9625-46FE-B045-9545A285C66B}" type="presOf" srcId="{FF49B5A6-CC08-4B91-BDBC-33FD45DBA6F3}" destId="{EA02752C-2DF9-411C-88FE-88504DE740F5}" srcOrd="0" destOrd="0" presId="urn:microsoft.com/office/officeart/2005/8/layout/vList4"/>
    <dgm:cxn modelId="{AE27D2A1-0803-45A9-B1BD-024E8AE83437}" type="presOf" srcId="{A93E047D-4147-44B0-9C74-466212CF9548}" destId="{7033356F-B402-44D0-94AD-323985CBEA58}" srcOrd="0" destOrd="0" presId="urn:microsoft.com/office/officeart/2005/8/layout/vList4"/>
    <dgm:cxn modelId="{E9C46789-CFF7-49A2-A99F-DE0761134766}" type="presOf" srcId="{4FE455C0-B0C0-4A8B-86F0-43F96E960C1E}" destId="{409CAE00-C7B8-4385-BEAB-24F037085AB4}" srcOrd="1" destOrd="2" presId="urn:microsoft.com/office/officeart/2005/8/layout/vList4"/>
    <dgm:cxn modelId="{0EF4351D-61F4-47F1-AD01-F632519759EF}" type="presOf" srcId="{CC9CAE05-D377-47FF-8E52-ABA923F06139}" destId="{EA02752C-2DF9-411C-88FE-88504DE740F5}" srcOrd="0" destOrd="4" presId="urn:microsoft.com/office/officeart/2005/8/layout/vList4"/>
    <dgm:cxn modelId="{DEE52E42-DEB5-4CE9-A678-749BD2802821}" srcId="{FF49B5A6-CC08-4B91-BDBC-33FD45DBA6F3}" destId="{84DFA317-A474-4550-919B-6729D6075B1F}" srcOrd="2" destOrd="0" parTransId="{A686D591-47C7-4C02-B812-7F84BEDD1AD0}" sibTransId="{AA83EA0F-DABD-4A6F-8B67-B6B790EF1EDF}"/>
    <dgm:cxn modelId="{14BA3A70-8598-4FC5-AF68-930311172B1B}" type="presOf" srcId="{039DC826-5F6A-476C-9DB5-4087502A4904}" destId="{2F9411E9-2485-4E06-95FC-9E3055DF88AE}" srcOrd="0" destOrd="0" presId="urn:microsoft.com/office/officeart/2005/8/layout/vList4"/>
    <dgm:cxn modelId="{377EB0B5-7EA8-4358-9E30-09F6DB3C6498}" srcId="{FF49B5A6-CC08-4B91-BDBC-33FD45DBA6F3}" destId="{4FE455C0-B0C0-4A8B-86F0-43F96E960C1E}" srcOrd="1" destOrd="0" parTransId="{2D2D9401-95A1-48FB-9AEA-1EB8DA1B4C09}" sibTransId="{CF9DDFB9-CFC9-4DAB-B869-6D52621D8D30}"/>
    <dgm:cxn modelId="{72B9AF9E-2423-4615-83B6-6D857FD2416A}" type="presOf" srcId="{A93E047D-4147-44B0-9C74-466212CF9548}" destId="{243A0858-BF67-4CD7-B8C4-57D318259DF8}" srcOrd="1" destOrd="0" presId="urn:microsoft.com/office/officeart/2005/8/layout/vList4"/>
    <dgm:cxn modelId="{3489EE17-61E4-4230-8DE2-15D116AF0F4B}" srcId="{FF49B5A6-CC08-4B91-BDBC-33FD45DBA6F3}" destId="{CC9CAE05-D377-47FF-8E52-ABA923F06139}" srcOrd="3" destOrd="0" parTransId="{C22C88F5-7525-4189-A7E8-5D494ADE2FBE}" sibTransId="{73AFBAF8-73E3-453F-8FEE-9505E44951CF}"/>
    <dgm:cxn modelId="{DC0F277D-7418-4932-BBDB-DD538C888D4E}" srcId="{FF49B5A6-CC08-4B91-BDBC-33FD45DBA6F3}" destId="{022BBCBB-3F32-4C8A-A12A-8AEA3ACE5265}" srcOrd="0" destOrd="0" parTransId="{6AFA6B81-1ADB-4203-ADCA-CA27BCA07EE5}" sibTransId="{BF3533DC-136E-4A95-8499-8886D927E34E}"/>
    <dgm:cxn modelId="{8E1768C9-15F6-4042-AC75-3532E89AFB16}" type="presOf" srcId="{CC9CAE05-D377-47FF-8E52-ABA923F06139}" destId="{409CAE00-C7B8-4385-BEAB-24F037085AB4}" srcOrd="1" destOrd="4" presId="urn:microsoft.com/office/officeart/2005/8/layout/vList4"/>
    <dgm:cxn modelId="{4CA0FF49-015A-407E-915D-825810FE16EC}" type="presOf" srcId="{022BBCBB-3F32-4C8A-A12A-8AEA3ACE5265}" destId="{409CAE00-C7B8-4385-BEAB-24F037085AB4}" srcOrd="1" destOrd="1" presId="urn:microsoft.com/office/officeart/2005/8/layout/vList4"/>
    <dgm:cxn modelId="{E94518F6-4A80-4430-BEA4-0A7B0C075469}" srcId="{039DC826-5F6A-476C-9DB5-4087502A4904}" destId="{FF49B5A6-CC08-4B91-BDBC-33FD45DBA6F3}" srcOrd="0" destOrd="0" parTransId="{8D2CD5C1-2D79-4738-9FAE-1B0B086A1328}" sibTransId="{43C51EF0-EB04-455E-AA61-2E64B0C55441}"/>
    <dgm:cxn modelId="{1BE903DE-50A6-4008-95FC-EC40F1A80F82}" srcId="{039DC826-5F6A-476C-9DB5-4087502A4904}" destId="{A93E047D-4147-44B0-9C74-466212CF9548}" srcOrd="1" destOrd="0" parTransId="{1F71B3DD-DE87-4FFD-A0E0-3CAFBD1F6D3E}" sibTransId="{D0572603-0C77-40DC-A4F2-5EBD92B5443B}"/>
    <dgm:cxn modelId="{141CC14E-4BE7-49DB-8E1D-E2DA8D0097DD}" type="presOf" srcId="{84DFA317-A474-4550-919B-6729D6075B1F}" destId="{409CAE00-C7B8-4385-BEAB-24F037085AB4}" srcOrd="1" destOrd="3" presId="urn:microsoft.com/office/officeart/2005/8/layout/vList4"/>
    <dgm:cxn modelId="{14537CC4-FA13-4B6B-885F-A4B985CB286F}" type="presOf" srcId="{FF49B5A6-CC08-4B91-BDBC-33FD45DBA6F3}" destId="{409CAE00-C7B8-4385-BEAB-24F037085AB4}" srcOrd="1" destOrd="0" presId="urn:microsoft.com/office/officeart/2005/8/layout/vList4"/>
    <dgm:cxn modelId="{CEA3FF2B-82D0-457A-9A35-A3C992D8B80A}" type="presOf" srcId="{4FE455C0-B0C0-4A8B-86F0-43F96E960C1E}" destId="{EA02752C-2DF9-411C-88FE-88504DE740F5}" srcOrd="0" destOrd="2" presId="urn:microsoft.com/office/officeart/2005/8/layout/vList4"/>
    <dgm:cxn modelId="{1ECB8C1E-349C-4261-97BA-2C557EAA36C7}" type="presParOf" srcId="{2F9411E9-2485-4E06-95FC-9E3055DF88AE}" destId="{4066D03C-C169-439E-97C0-9C7E423DB860}" srcOrd="0" destOrd="0" presId="urn:microsoft.com/office/officeart/2005/8/layout/vList4"/>
    <dgm:cxn modelId="{5EB54A6C-B266-4534-965F-DA58E1D72CFC}" type="presParOf" srcId="{4066D03C-C169-439E-97C0-9C7E423DB860}" destId="{EA02752C-2DF9-411C-88FE-88504DE740F5}" srcOrd="0" destOrd="0" presId="urn:microsoft.com/office/officeart/2005/8/layout/vList4"/>
    <dgm:cxn modelId="{4D23EF88-2E89-42F7-B1C0-B9E555AF7BF0}" type="presParOf" srcId="{4066D03C-C169-439E-97C0-9C7E423DB860}" destId="{D3DAA430-6819-4D20-BE97-85A9455F2DF8}" srcOrd="1" destOrd="0" presId="urn:microsoft.com/office/officeart/2005/8/layout/vList4"/>
    <dgm:cxn modelId="{14926F4C-C340-4FBA-890E-C8AF3B8EE2C5}" type="presParOf" srcId="{4066D03C-C169-439E-97C0-9C7E423DB860}" destId="{409CAE00-C7B8-4385-BEAB-24F037085AB4}" srcOrd="2" destOrd="0" presId="urn:microsoft.com/office/officeart/2005/8/layout/vList4"/>
    <dgm:cxn modelId="{B7176CE8-5C47-44E2-B264-2361F5900A44}" type="presParOf" srcId="{2F9411E9-2485-4E06-95FC-9E3055DF88AE}" destId="{A1C7AB6E-FC91-4C93-9128-9B8351A45895}" srcOrd="1" destOrd="0" presId="urn:microsoft.com/office/officeart/2005/8/layout/vList4"/>
    <dgm:cxn modelId="{DCA9B8A7-1DC3-428D-8F88-CFEE1C6406F1}" type="presParOf" srcId="{2F9411E9-2485-4E06-95FC-9E3055DF88AE}" destId="{30C7CBDE-AFD0-488A-BA41-E61F45384F17}" srcOrd="2" destOrd="0" presId="urn:microsoft.com/office/officeart/2005/8/layout/vList4"/>
    <dgm:cxn modelId="{ACCDA2FB-F040-437F-9612-E7C7679A510F}" type="presParOf" srcId="{30C7CBDE-AFD0-488A-BA41-E61F45384F17}" destId="{7033356F-B402-44D0-94AD-323985CBEA58}" srcOrd="0" destOrd="0" presId="urn:microsoft.com/office/officeart/2005/8/layout/vList4"/>
    <dgm:cxn modelId="{2742F6D9-FCB8-451C-B1F2-D7A356CE0C2F}" type="presParOf" srcId="{30C7CBDE-AFD0-488A-BA41-E61F45384F17}" destId="{BDC4B14C-4F41-49B0-B825-2BF639043F9B}" srcOrd="1" destOrd="0" presId="urn:microsoft.com/office/officeart/2005/8/layout/vList4"/>
    <dgm:cxn modelId="{82841659-327F-4285-8BE5-566AED1440CC}" type="presParOf" srcId="{30C7CBDE-AFD0-488A-BA41-E61F45384F17}" destId="{243A0858-BF67-4CD7-B8C4-57D318259D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A5E42-4739-4518-B54D-7D2DD48C52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5E91E-5D1F-4B0C-A908-E37BFB618DD5}">
      <dgm:prSet phldrT="[Текст]"/>
      <dgm:spPr/>
      <dgm:t>
        <a:bodyPr/>
        <a:lstStyle/>
        <a:p>
          <a:r>
            <a:rPr lang="ru-RU" dirty="0" smtClean="0"/>
            <a:t>Стажерские площадки</a:t>
          </a:r>
          <a:endParaRPr lang="ru-RU" dirty="0"/>
        </a:p>
      </dgm:t>
    </dgm:pt>
    <dgm:pt modelId="{C327920E-C2B3-44DB-8689-E373DA0FFCCC}" type="parTrans" cxnId="{D3F1E9BE-D7BE-44E2-984F-DA950B6E26F1}">
      <dgm:prSet/>
      <dgm:spPr/>
      <dgm:t>
        <a:bodyPr/>
        <a:lstStyle/>
        <a:p>
          <a:endParaRPr lang="ru-RU"/>
        </a:p>
      </dgm:t>
    </dgm:pt>
    <dgm:pt modelId="{EE61AE8B-5E01-4990-AE4A-9686CCDB2F33}" type="sibTrans" cxnId="{D3F1E9BE-D7BE-44E2-984F-DA950B6E26F1}">
      <dgm:prSet/>
      <dgm:spPr/>
      <dgm:t>
        <a:bodyPr/>
        <a:lstStyle/>
        <a:p>
          <a:endParaRPr lang="ru-RU"/>
        </a:p>
      </dgm:t>
    </dgm:pt>
    <dgm:pt modelId="{CC03EF35-469E-4CB1-A274-3EAD139C7C9D}">
      <dgm:prSet phldrT="[Текст]"/>
      <dgm:spPr/>
      <dgm:t>
        <a:bodyPr/>
        <a:lstStyle/>
        <a:p>
          <a:r>
            <a:rPr lang="ru-RU" dirty="0" smtClean="0"/>
            <a:t>«Творческая лаборатория робототехники                     и нанотехнологий»</a:t>
          </a:r>
          <a:endParaRPr lang="ru-RU" dirty="0"/>
        </a:p>
      </dgm:t>
    </dgm:pt>
    <dgm:pt modelId="{A46B59B6-1228-4BDA-80F3-F90338FF83FF}" type="parTrans" cxnId="{21B10E4F-291D-41E1-903C-06FBB8207BFF}">
      <dgm:prSet/>
      <dgm:spPr/>
      <dgm:t>
        <a:bodyPr/>
        <a:lstStyle/>
        <a:p>
          <a:endParaRPr lang="ru-RU"/>
        </a:p>
      </dgm:t>
    </dgm:pt>
    <dgm:pt modelId="{E20EF45F-CC23-4029-8C6A-C8DC440FF94E}" type="sibTrans" cxnId="{21B10E4F-291D-41E1-903C-06FBB8207BFF}">
      <dgm:prSet/>
      <dgm:spPr/>
      <dgm:t>
        <a:bodyPr/>
        <a:lstStyle/>
        <a:p>
          <a:endParaRPr lang="ru-RU"/>
        </a:p>
      </dgm:t>
    </dgm:pt>
    <dgm:pt modelId="{10101A4E-FE32-400A-8759-3EDA29649BA5}">
      <dgm:prSet phldrT="[Текст]"/>
      <dgm:spPr/>
      <dgm:t>
        <a:bodyPr/>
        <a:lstStyle/>
        <a:p>
          <a:r>
            <a:rPr lang="ru-RU" dirty="0" smtClean="0"/>
            <a:t>«Детско-юношеский волонтёрский центр»</a:t>
          </a:r>
          <a:endParaRPr lang="ru-RU" dirty="0"/>
        </a:p>
      </dgm:t>
    </dgm:pt>
    <dgm:pt modelId="{0D00C3E8-E777-4216-B85C-ED6576E9AD67}" type="parTrans" cxnId="{A3F53427-7C83-482A-93CF-8C2297CF6083}">
      <dgm:prSet/>
      <dgm:spPr/>
      <dgm:t>
        <a:bodyPr/>
        <a:lstStyle/>
        <a:p>
          <a:endParaRPr lang="ru-RU"/>
        </a:p>
      </dgm:t>
    </dgm:pt>
    <dgm:pt modelId="{13E92D74-7AE1-46DF-AF0E-0EC592CECB85}" type="sibTrans" cxnId="{A3F53427-7C83-482A-93CF-8C2297CF6083}">
      <dgm:prSet/>
      <dgm:spPr/>
      <dgm:t>
        <a:bodyPr/>
        <a:lstStyle/>
        <a:p>
          <a:endParaRPr lang="ru-RU"/>
        </a:p>
      </dgm:t>
    </dgm:pt>
    <dgm:pt modelId="{1FAD02C3-8208-429E-B6EA-D81516E8446E}">
      <dgm:prSet/>
      <dgm:spPr/>
      <dgm:t>
        <a:bodyPr/>
        <a:lstStyle/>
        <a:p>
          <a:r>
            <a:rPr lang="ru-RU" dirty="0" smtClean="0"/>
            <a:t>«Оригами                              и занимательная математика»</a:t>
          </a:r>
          <a:endParaRPr lang="ru-RU" dirty="0"/>
        </a:p>
      </dgm:t>
    </dgm:pt>
    <dgm:pt modelId="{9686024D-6C2E-4E05-8957-0817D4745F7F}" type="parTrans" cxnId="{752D8020-4A34-495B-8666-5F5E51165812}">
      <dgm:prSet/>
      <dgm:spPr/>
      <dgm:t>
        <a:bodyPr/>
        <a:lstStyle/>
        <a:p>
          <a:endParaRPr lang="ru-RU"/>
        </a:p>
      </dgm:t>
    </dgm:pt>
    <dgm:pt modelId="{5F8CE9EA-5CDB-4054-8336-E40445A5FE38}" type="sibTrans" cxnId="{752D8020-4A34-495B-8666-5F5E51165812}">
      <dgm:prSet/>
      <dgm:spPr/>
      <dgm:t>
        <a:bodyPr/>
        <a:lstStyle/>
        <a:p>
          <a:endParaRPr lang="ru-RU"/>
        </a:p>
      </dgm:t>
    </dgm:pt>
    <dgm:pt modelId="{363A5A8F-67E5-4E39-AE44-0026FB4BE6A1}">
      <dgm:prSet/>
      <dgm:spPr/>
      <dgm:t>
        <a:bodyPr/>
        <a:lstStyle/>
        <a:p>
          <a:r>
            <a:rPr lang="ru-RU" dirty="0" smtClean="0"/>
            <a:t>«Парламентская молодёжная площадка»</a:t>
          </a:r>
          <a:endParaRPr lang="ru-RU" dirty="0"/>
        </a:p>
      </dgm:t>
    </dgm:pt>
    <dgm:pt modelId="{14E7CA4B-5FE1-4EC9-A761-3F3C8CDB0518}" type="parTrans" cxnId="{AB6EEF25-6A1B-455D-A0F7-BCDE462A92CC}">
      <dgm:prSet/>
      <dgm:spPr/>
      <dgm:t>
        <a:bodyPr/>
        <a:lstStyle/>
        <a:p>
          <a:endParaRPr lang="ru-RU"/>
        </a:p>
      </dgm:t>
    </dgm:pt>
    <dgm:pt modelId="{4DC56D26-EBE3-4C8C-8B79-EDFB80F09181}" type="sibTrans" cxnId="{AB6EEF25-6A1B-455D-A0F7-BCDE462A92CC}">
      <dgm:prSet/>
      <dgm:spPr/>
      <dgm:t>
        <a:bodyPr/>
        <a:lstStyle/>
        <a:p>
          <a:endParaRPr lang="ru-RU"/>
        </a:p>
      </dgm:t>
    </dgm:pt>
    <dgm:pt modelId="{80E00A1D-0336-4D19-B34D-E50AE48F5C5E}">
      <dgm:prSet/>
      <dgm:spPr/>
      <dgm:t>
        <a:bodyPr/>
        <a:lstStyle/>
        <a:p>
          <a:r>
            <a:rPr lang="ru-RU" smtClean="0"/>
            <a:t>«Школьное медиа-пространство»</a:t>
          </a:r>
          <a:endParaRPr lang="ru-RU"/>
        </a:p>
      </dgm:t>
    </dgm:pt>
    <dgm:pt modelId="{BB16D93C-EBAD-4E0C-A7B2-B83776B7E8DF}" type="parTrans" cxnId="{B6B0C0B9-0A18-4C6B-824D-34DA62D85259}">
      <dgm:prSet/>
      <dgm:spPr/>
      <dgm:t>
        <a:bodyPr/>
        <a:lstStyle/>
        <a:p>
          <a:endParaRPr lang="ru-RU"/>
        </a:p>
      </dgm:t>
    </dgm:pt>
    <dgm:pt modelId="{56C33F49-24C5-4D03-8F4D-EF0F00A8C045}" type="sibTrans" cxnId="{B6B0C0B9-0A18-4C6B-824D-34DA62D85259}">
      <dgm:prSet/>
      <dgm:spPr/>
      <dgm:t>
        <a:bodyPr/>
        <a:lstStyle/>
        <a:p>
          <a:endParaRPr lang="ru-RU"/>
        </a:p>
      </dgm:t>
    </dgm:pt>
    <dgm:pt modelId="{2EAB7D09-28F2-48E3-961E-91476FFB9CCF}" type="pres">
      <dgm:prSet presAssocID="{F08A5E42-4739-4518-B54D-7D2DD48C52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5997B8-EAEC-4BA6-A432-C956D630DFF8}" type="pres">
      <dgm:prSet presAssocID="{29E5E91E-5D1F-4B0C-A908-E37BFB618DD5}" presName="root1" presStyleCnt="0"/>
      <dgm:spPr/>
    </dgm:pt>
    <dgm:pt modelId="{3D162021-DE97-403D-BE33-39E4ECEE5F3D}" type="pres">
      <dgm:prSet presAssocID="{29E5E91E-5D1F-4B0C-A908-E37BFB618D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57077-9429-4449-BF59-AC24593A6580}" type="pres">
      <dgm:prSet presAssocID="{29E5E91E-5D1F-4B0C-A908-E37BFB618DD5}" presName="level2hierChild" presStyleCnt="0"/>
      <dgm:spPr/>
    </dgm:pt>
    <dgm:pt modelId="{5BF9975B-96FC-41F0-9489-3241923F50C5}" type="pres">
      <dgm:prSet presAssocID="{A46B59B6-1228-4BDA-80F3-F90338FF83F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EC763502-7BB3-497A-90E6-297F33AC619A}" type="pres">
      <dgm:prSet presAssocID="{A46B59B6-1228-4BDA-80F3-F90338FF83F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4E8D9CA-F1EE-441F-83B1-383F3FF93A46}" type="pres">
      <dgm:prSet presAssocID="{CC03EF35-469E-4CB1-A274-3EAD139C7C9D}" presName="root2" presStyleCnt="0"/>
      <dgm:spPr/>
    </dgm:pt>
    <dgm:pt modelId="{C236CECE-C043-4F24-A70F-6CC880C22EDB}" type="pres">
      <dgm:prSet presAssocID="{CC03EF35-469E-4CB1-A274-3EAD139C7C9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BB548-570B-409C-841B-66A57A7D2B22}" type="pres">
      <dgm:prSet presAssocID="{CC03EF35-469E-4CB1-A274-3EAD139C7C9D}" presName="level3hierChild" presStyleCnt="0"/>
      <dgm:spPr/>
    </dgm:pt>
    <dgm:pt modelId="{CA7A4D71-9BF2-41A7-B1E1-ADBABC8DCFEC}" type="pres">
      <dgm:prSet presAssocID="{9686024D-6C2E-4E05-8957-0817D4745F7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97ABC92-C1F6-41B6-AFFC-7F1C1255AE6D}" type="pres">
      <dgm:prSet presAssocID="{9686024D-6C2E-4E05-8957-0817D4745F7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3C11E9B-2D89-43BD-B853-964CB598372E}" type="pres">
      <dgm:prSet presAssocID="{1FAD02C3-8208-429E-B6EA-D81516E8446E}" presName="root2" presStyleCnt="0"/>
      <dgm:spPr/>
    </dgm:pt>
    <dgm:pt modelId="{76A479E0-25DD-4302-A49A-70B2844051E2}" type="pres">
      <dgm:prSet presAssocID="{1FAD02C3-8208-429E-B6EA-D81516E8446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6608D-E627-448E-9EB2-92D45BB2E4A6}" type="pres">
      <dgm:prSet presAssocID="{1FAD02C3-8208-429E-B6EA-D81516E8446E}" presName="level3hierChild" presStyleCnt="0"/>
      <dgm:spPr/>
    </dgm:pt>
    <dgm:pt modelId="{096ED1E2-442C-437B-8517-0FD6332F1D43}" type="pres">
      <dgm:prSet presAssocID="{14E7CA4B-5FE1-4EC9-A761-3F3C8CDB051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3CB3C43-05DD-47E2-B7B8-EAA59F0C1F96}" type="pres">
      <dgm:prSet presAssocID="{14E7CA4B-5FE1-4EC9-A761-3F3C8CDB051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D5C3239-3F7B-492B-B897-CE1F187CB4CD}" type="pres">
      <dgm:prSet presAssocID="{363A5A8F-67E5-4E39-AE44-0026FB4BE6A1}" presName="root2" presStyleCnt="0"/>
      <dgm:spPr/>
    </dgm:pt>
    <dgm:pt modelId="{6441F1DF-9A9A-4C30-89E3-FEA28D8825A0}" type="pres">
      <dgm:prSet presAssocID="{363A5A8F-67E5-4E39-AE44-0026FB4BE6A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2FEAB-6418-480B-A46E-0F9E4C00AA91}" type="pres">
      <dgm:prSet presAssocID="{363A5A8F-67E5-4E39-AE44-0026FB4BE6A1}" presName="level3hierChild" presStyleCnt="0"/>
      <dgm:spPr/>
    </dgm:pt>
    <dgm:pt modelId="{8DC4E94F-650A-43FB-A96E-B9FCCD9CD60D}" type="pres">
      <dgm:prSet presAssocID="{0D00C3E8-E777-4216-B85C-ED6576E9AD6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12D30DB-AD16-496E-A92C-3F993C1C33FB}" type="pres">
      <dgm:prSet presAssocID="{0D00C3E8-E777-4216-B85C-ED6576E9AD6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3C847B3-8599-4EDE-A7A3-D813CCF2F27E}" type="pres">
      <dgm:prSet presAssocID="{10101A4E-FE32-400A-8759-3EDA29649BA5}" presName="root2" presStyleCnt="0"/>
      <dgm:spPr/>
    </dgm:pt>
    <dgm:pt modelId="{D8161137-7328-4CD7-BFC8-3C29186834C8}" type="pres">
      <dgm:prSet presAssocID="{10101A4E-FE32-400A-8759-3EDA29649BA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BE3E9E-25D1-4747-9ED4-D9E3E02D0A00}" type="pres">
      <dgm:prSet presAssocID="{10101A4E-FE32-400A-8759-3EDA29649BA5}" presName="level3hierChild" presStyleCnt="0"/>
      <dgm:spPr/>
    </dgm:pt>
    <dgm:pt modelId="{1CC3B3DF-C93D-46FB-AFFF-98831D4CAB40}" type="pres">
      <dgm:prSet presAssocID="{BB16D93C-EBAD-4E0C-A7B2-B83776B7E8D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5993CCF-5A01-4D0B-9F57-BE79E9821EFD}" type="pres">
      <dgm:prSet presAssocID="{BB16D93C-EBAD-4E0C-A7B2-B83776B7E8D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8A19650-7818-4CA8-9F60-E05668A47389}" type="pres">
      <dgm:prSet presAssocID="{80E00A1D-0336-4D19-B34D-E50AE48F5C5E}" presName="root2" presStyleCnt="0"/>
      <dgm:spPr/>
    </dgm:pt>
    <dgm:pt modelId="{F41C5CFE-0A33-48C3-A4E1-967FFE51CCC6}" type="pres">
      <dgm:prSet presAssocID="{80E00A1D-0336-4D19-B34D-E50AE48F5C5E}" presName="LevelTwoTextNode" presStyleLbl="node2" presStyleIdx="4" presStyleCnt="5" custScaleY="80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E634A9-E41C-4479-B132-4EA3E273E97A}" type="pres">
      <dgm:prSet presAssocID="{80E00A1D-0336-4D19-B34D-E50AE48F5C5E}" presName="level3hierChild" presStyleCnt="0"/>
      <dgm:spPr/>
    </dgm:pt>
  </dgm:ptLst>
  <dgm:cxnLst>
    <dgm:cxn modelId="{B6B0C0B9-0A18-4C6B-824D-34DA62D85259}" srcId="{29E5E91E-5D1F-4B0C-A908-E37BFB618DD5}" destId="{80E00A1D-0336-4D19-B34D-E50AE48F5C5E}" srcOrd="4" destOrd="0" parTransId="{BB16D93C-EBAD-4E0C-A7B2-B83776B7E8DF}" sibTransId="{56C33F49-24C5-4D03-8F4D-EF0F00A8C045}"/>
    <dgm:cxn modelId="{783FA638-0E4C-40BA-AF77-8B7AD6DB7D13}" type="presOf" srcId="{CC03EF35-469E-4CB1-A274-3EAD139C7C9D}" destId="{C236CECE-C043-4F24-A70F-6CC880C22EDB}" srcOrd="0" destOrd="0" presId="urn:microsoft.com/office/officeart/2008/layout/HorizontalMultiLevelHierarchy"/>
    <dgm:cxn modelId="{21B10E4F-291D-41E1-903C-06FBB8207BFF}" srcId="{29E5E91E-5D1F-4B0C-A908-E37BFB618DD5}" destId="{CC03EF35-469E-4CB1-A274-3EAD139C7C9D}" srcOrd="0" destOrd="0" parTransId="{A46B59B6-1228-4BDA-80F3-F90338FF83FF}" sibTransId="{E20EF45F-CC23-4029-8C6A-C8DC440FF94E}"/>
    <dgm:cxn modelId="{58C8FDB6-B31D-4796-834E-C5FAE0F5C28A}" type="presOf" srcId="{9686024D-6C2E-4E05-8957-0817D4745F7F}" destId="{C97ABC92-C1F6-41B6-AFFC-7F1C1255AE6D}" srcOrd="1" destOrd="0" presId="urn:microsoft.com/office/officeart/2008/layout/HorizontalMultiLevelHierarchy"/>
    <dgm:cxn modelId="{DD108020-3E72-4961-9485-798BE5D7B074}" type="presOf" srcId="{14E7CA4B-5FE1-4EC9-A761-3F3C8CDB0518}" destId="{096ED1E2-442C-437B-8517-0FD6332F1D43}" srcOrd="0" destOrd="0" presId="urn:microsoft.com/office/officeart/2008/layout/HorizontalMultiLevelHierarchy"/>
    <dgm:cxn modelId="{F93BEABB-272D-474F-9A20-AC4FAD879024}" type="presOf" srcId="{14E7CA4B-5FE1-4EC9-A761-3F3C8CDB0518}" destId="{D3CB3C43-05DD-47E2-B7B8-EAA59F0C1F96}" srcOrd="1" destOrd="0" presId="urn:microsoft.com/office/officeart/2008/layout/HorizontalMultiLevelHierarchy"/>
    <dgm:cxn modelId="{7070346D-4972-40E2-93C3-30600830EB96}" type="presOf" srcId="{80E00A1D-0336-4D19-B34D-E50AE48F5C5E}" destId="{F41C5CFE-0A33-48C3-A4E1-967FFE51CCC6}" srcOrd="0" destOrd="0" presId="urn:microsoft.com/office/officeart/2008/layout/HorizontalMultiLevelHierarchy"/>
    <dgm:cxn modelId="{0467A76B-23D1-4E79-A949-20827AB19350}" type="presOf" srcId="{A46B59B6-1228-4BDA-80F3-F90338FF83FF}" destId="{EC763502-7BB3-497A-90E6-297F33AC619A}" srcOrd="1" destOrd="0" presId="urn:microsoft.com/office/officeart/2008/layout/HorizontalMultiLevelHierarchy"/>
    <dgm:cxn modelId="{A8E3013F-DE7C-489C-AD4F-CC6170930E64}" type="presOf" srcId="{0D00C3E8-E777-4216-B85C-ED6576E9AD67}" destId="{512D30DB-AD16-496E-A92C-3F993C1C33FB}" srcOrd="1" destOrd="0" presId="urn:microsoft.com/office/officeart/2008/layout/HorizontalMultiLevelHierarchy"/>
    <dgm:cxn modelId="{D3F1E9BE-D7BE-44E2-984F-DA950B6E26F1}" srcId="{F08A5E42-4739-4518-B54D-7D2DD48C52DA}" destId="{29E5E91E-5D1F-4B0C-A908-E37BFB618DD5}" srcOrd="0" destOrd="0" parTransId="{C327920E-C2B3-44DB-8689-E373DA0FFCCC}" sibTransId="{EE61AE8B-5E01-4990-AE4A-9686CCDB2F33}"/>
    <dgm:cxn modelId="{9F062921-9E45-4709-8282-DCFCE2F90375}" type="presOf" srcId="{F08A5E42-4739-4518-B54D-7D2DD48C52DA}" destId="{2EAB7D09-28F2-48E3-961E-91476FFB9CCF}" srcOrd="0" destOrd="0" presId="urn:microsoft.com/office/officeart/2008/layout/HorizontalMultiLevelHierarchy"/>
    <dgm:cxn modelId="{752D8020-4A34-495B-8666-5F5E51165812}" srcId="{29E5E91E-5D1F-4B0C-A908-E37BFB618DD5}" destId="{1FAD02C3-8208-429E-B6EA-D81516E8446E}" srcOrd="1" destOrd="0" parTransId="{9686024D-6C2E-4E05-8957-0817D4745F7F}" sibTransId="{5F8CE9EA-5CDB-4054-8336-E40445A5FE38}"/>
    <dgm:cxn modelId="{D1C17389-2205-4FDF-B057-9C462EF8FB29}" type="presOf" srcId="{1FAD02C3-8208-429E-B6EA-D81516E8446E}" destId="{76A479E0-25DD-4302-A49A-70B2844051E2}" srcOrd="0" destOrd="0" presId="urn:microsoft.com/office/officeart/2008/layout/HorizontalMultiLevelHierarchy"/>
    <dgm:cxn modelId="{A3F53427-7C83-482A-93CF-8C2297CF6083}" srcId="{29E5E91E-5D1F-4B0C-A908-E37BFB618DD5}" destId="{10101A4E-FE32-400A-8759-3EDA29649BA5}" srcOrd="3" destOrd="0" parTransId="{0D00C3E8-E777-4216-B85C-ED6576E9AD67}" sibTransId="{13E92D74-7AE1-46DF-AF0E-0EC592CECB85}"/>
    <dgm:cxn modelId="{7B3BF62D-1F0A-4BC7-BE6B-430282B76407}" type="presOf" srcId="{BB16D93C-EBAD-4E0C-A7B2-B83776B7E8DF}" destId="{F5993CCF-5A01-4D0B-9F57-BE79E9821EFD}" srcOrd="1" destOrd="0" presId="urn:microsoft.com/office/officeart/2008/layout/HorizontalMultiLevelHierarchy"/>
    <dgm:cxn modelId="{AB6EEF25-6A1B-455D-A0F7-BCDE462A92CC}" srcId="{29E5E91E-5D1F-4B0C-A908-E37BFB618DD5}" destId="{363A5A8F-67E5-4E39-AE44-0026FB4BE6A1}" srcOrd="2" destOrd="0" parTransId="{14E7CA4B-5FE1-4EC9-A761-3F3C8CDB0518}" sibTransId="{4DC56D26-EBE3-4C8C-8B79-EDFB80F09181}"/>
    <dgm:cxn modelId="{C91CC61C-C580-40BF-8A02-D25DAA72E3E1}" type="presOf" srcId="{A46B59B6-1228-4BDA-80F3-F90338FF83FF}" destId="{5BF9975B-96FC-41F0-9489-3241923F50C5}" srcOrd="0" destOrd="0" presId="urn:microsoft.com/office/officeart/2008/layout/HorizontalMultiLevelHierarchy"/>
    <dgm:cxn modelId="{DBE349D6-D9E1-410F-AE5F-BBA730BE7104}" type="presOf" srcId="{29E5E91E-5D1F-4B0C-A908-E37BFB618DD5}" destId="{3D162021-DE97-403D-BE33-39E4ECEE5F3D}" srcOrd="0" destOrd="0" presId="urn:microsoft.com/office/officeart/2008/layout/HorizontalMultiLevelHierarchy"/>
    <dgm:cxn modelId="{2A100D89-8435-4885-9AB7-6BEC792700BC}" type="presOf" srcId="{9686024D-6C2E-4E05-8957-0817D4745F7F}" destId="{CA7A4D71-9BF2-41A7-B1E1-ADBABC8DCFEC}" srcOrd="0" destOrd="0" presId="urn:microsoft.com/office/officeart/2008/layout/HorizontalMultiLevelHierarchy"/>
    <dgm:cxn modelId="{D2C0B7EB-4B75-4C43-912C-E09598A69217}" type="presOf" srcId="{10101A4E-FE32-400A-8759-3EDA29649BA5}" destId="{D8161137-7328-4CD7-BFC8-3C29186834C8}" srcOrd="0" destOrd="0" presId="urn:microsoft.com/office/officeart/2008/layout/HorizontalMultiLevelHierarchy"/>
    <dgm:cxn modelId="{9995592F-3C32-42B3-983B-0F8AF5513053}" type="presOf" srcId="{BB16D93C-EBAD-4E0C-A7B2-B83776B7E8DF}" destId="{1CC3B3DF-C93D-46FB-AFFF-98831D4CAB40}" srcOrd="0" destOrd="0" presId="urn:microsoft.com/office/officeart/2008/layout/HorizontalMultiLevelHierarchy"/>
    <dgm:cxn modelId="{1A7FA489-F694-4943-8DF2-EEF2288FD593}" type="presOf" srcId="{0D00C3E8-E777-4216-B85C-ED6576E9AD67}" destId="{8DC4E94F-650A-43FB-A96E-B9FCCD9CD60D}" srcOrd="0" destOrd="0" presId="urn:microsoft.com/office/officeart/2008/layout/HorizontalMultiLevelHierarchy"/>
    <dgm:cxn modelId="{EF98EBCF-E737-44AE-9A5C-0063F06047D9}" type="presOf" srcId="{363A5A8F-67E5-4E39-AE44-0026FB4BE6A1}" destId="{6441F1DF-9A9A-4C30-89E3-FEA28D8825A0}" srcOrd="0" destOrd="0" presId="urn:microsoft.com/office/officeart/2008/layout/HorizontalMultiLevelHierarchy"/>
    <dgm:cxn modelId="{C505E577-BC74-4A59-9225-3411C7DCC3A9}" type="presParOf" srcId="{2EAB7D09-28F2-48E3-961E-91476FFB9CCF}" destId="{8F5997B8-EAEC-4BA6-A432-C956D630DFF8}" srcOrd="0" destOrd="0" presId="urn:microsoft.com/office/officeart/2008/layout/HorizontalMultiLevelHierarchy"/>
    <dgm:cxn modelId="{A055DB21-C0C0-46E2-A756-52CD798572E8}" type="presParOf" srcId="{8F5997B8-EAEC-4BA6-A432-C956D630DFF8}" destId="{3D162021-DE97-403D-BE33-39E4ECEE5F3D}" srcOrd="0" destOrd="0" presId="urn:microsoft.com/office/officeart/2008/layout/HorizontalMultiLevelHierarchy"/>
    <dgm:cxn modelId="{EFC740E8-0B22-44F2-921C-A4D3A98FBE4E}" type="presParOf" srcId="{8F5997B8-EAEC-4BA6-A432-C956D630DFF8}" destId="{50F57077-9429-4449-BF59-AC24593A6580}" srcOrd="1" destOrd="0" presId="urn:microsoft.com/office/officeart/2008/layout/HorizontalMultiLevelHierarchy"/>
    <dgm:cxn modelId="{82A0ED7E-BA4F-4A63-9D47-55EE3C00D2BE}" type="presParOf" srcId="{50F57077-9429-4449-BF59-AC24593A6580}" destId="{5BF9975B-96FC-41F0-9489-3241923F50C5}" srcOrd="0" destOrd="0" presId="urn:microsoft.com/office/officeart/2008/layout/HorizontalMultiLevelHierarchy"/>
    <dgm:cxn modelId="{04BAB52D-67E8-4275-B865-8DCF27A20BF3}" type="presParOf" srcId="{5BF9975B-96FC-41F0-9489-3241923F50C5}" destId="{EC763502-7BB3-497A-90E6-297F33AC619A}" srcOrd="0" destOrd="0" presId="urn:microsoft.com/office/officeart/2008/layout/HorizontalMultiLevelHierarchy"/>
    <dgm:cxn modelId="{59F33472-A1D1-4FF3-96CC-9C89CA02FA4F}" type="presParOf" srcId="{50F57077-9429-4449-BF59-AC24593A6580}" destId="{44E8D9CA-F1EE-441F-83B1-383F3FF93A46}" srcOrd="1" destOrd="0" presId="urn:microsoft.com/office/officeart/2008/layout/HorizontalMultiLevelHierarchy"/>
    <dgm:cxn modelId="{022D8204-1664-46B2-8457-651E73798B21}" type="presParOf" srcId="{44E8D9CA-F1EE-441F-83B1-383F3FF93A46}" destId="{C236CECE-C043-4F24-A70F-6CC880C22EDB}" srcOrd="0" destOrd="0" presId="urn:microsoft.com/office/officeart/2008/layout/HorizontalMultiLevelHierarchy"/>
    <dgm:cxn modelId="{0BD70631-9D75-4A64-9874-5B59644E1E24}" type="presParOf" srcId="{44E8D9CA-F1EE-441F-83B1-383F3FF93A46}" destId="{AB2BB548-570B-409C-841B-66A57A7D2B22}" srcOrd="1" destOrd="0" presId="urn:microsoft.com/office/officeart/2008/layout/HorizontalMultiLevelHierarchy"/>
    <dgm:cxn modelId="{C3D25A60-26CB-47EA-B78D-90A0FBFC09C6}" type="presParOf" srcId="{50F57077-9429-4449-BF59-AC24593A6580}" destId="{CA7A4D71-9BF2-41A7-B1E1-ADBABC8DCFEC}" srcOrd="2" destOrd="0" presId="urn:microsoft.com/office/officeart/2008/layout/HorizontalMultiLevelHierarchy"/>
    <dgm:cxn modelId="{2B1224A9-2C40-4F63-A945-3075828B9B01}" type="presParOf" srcId="{CA7A4D71-9BF2-41A7-B1E1-ADBABC8DCFEC}" destId="{C97ABC92-C1F6-41B6-AFFC-7F1C1255AE6D}" srcOrd="0" destOrd="0" presId="urn:microsoft.com/office/officeart/2008/layout/HorizontalMultiLevelHierarchy"/>
    <dgm:cxn modelId="{57DFF42E-7C10-4B3E-861E-ABE0D85548FB}" type="presParOf" srcId="{50F57077-9429-4449-BF59-AC24593A6580}" destId="{83C11E9B-2D89-43BD-B853-964CB598372E}" srcOrd="3" destOrd="0" presId="urn:microsoft.com/office/officeart/2008/layout/HorizontalMultiLevelHierarchy"/>
    <dgm:cxn modelId="{8AE1F7FD-9090-41E1-BEAD-845BE964A0DF}" type="presParOf" srcId="{83C11E9B-2D89-43BD-B853-964CB598372E}" destId="{76A479E0-25DD-4302-A49A-70B2844051E2}" srcOrd="0" destOrd="0" presId="urn:microsoft.com/office/officeart/2008/layout/HorizontalMultiLevelHierarchy"/>
    <dgm:cxn modelId="{56B8FF93-C0B8-40D5-9C4B-A72C9FD166A2}" type="presParOf" srcId="{83C11E9B-2D89-43BD-B853-964CB598372E}" destId="{AF16608D-E627-448E-9EB2-92D45BB2E4A6}" srcOrd="1" destOrd="0" presId="urn:microsoft.com/office/officeart/2008/layout/HorizontalMultiLevelHierarchy"/>
    <dgm:cxn modelId="{F538A4E1-FC04-4C71-8DCE-20C98662970C}" type="presParOf" srcId="{50F57077-9429-4449-BF59-AC24593A6580}" destId="{096ED1E2-442C-437B-8517-0FD6332F1D43}" srcOrd="4" destOrd="0" presId="urn:microsoft.com/office/officeart/2008/layout/HorizontalMultiLevelHierarchy"/>
    <dgm:cxn modelId="{C60E8576-4AD7-4FC4-97C7-0E576EED9FAB}" type="presParOf" srcId="{096ED1E2-442C-437B-8517-0FD6332F1D43}" destId="{D3CB3C43-05DD-47E2-B7B8-EAA59F0C1F96}" srcOrd="0" destOrd="0" presId="urn:microsoft.com/office/officeart/2008/layout/HorizontalMultiLevelHierarchy"/>
    <dgm:cxn modelId="{2D073302-63E9-450B-852D-366C577741D5}" type="presParOf" srcId="{50F57077-9429-4449-BF59-AC24593A6580}" destId="{AD5C3239-3F7B-492B-B897-CE1F187CB4CD}" srcOrd="5" destOrd="0" presId="urn:microsoft.com/office/officeart/2008/layout/HorizontalMultiLevelHierarchy"/>
    <dgm:cxn modelId="{4995A54A-C6B9-4DA9-96AC-4FE113DEE747}" type="presParOf" srcId="{AD5C3239-3F7B-492B-B897-CE1F187CB4CD}" destId="{6441F1DF-9A9A-4C30-89E3-FEA28D8825A0}" srcOrd="0" destOrd="0" presId="urn:microsoft.com/office/officeart/2008/layout/HorizontalMultiLevelHierarchy"/>
    <dgm:cxn modelId="{7E7FB6DB-996F-4224-890D-838DC32987E8}" type="presParOf" srcId="{AD5C3239-3F7B-492B-B897-CE1F187CB4CD}" destId="{7122FEAB-6418-480B-A46E-0F9E4C00AA91}" srcOrd="1" destOrd="0" presId="urn:microsoft.com/office/officeart/2008/layout/HorizontalMultiLevelHierarchy"/>
    <dgm:cxn modelId="{C1532A9F-17EA-400B-8739-2D78AC559B21}" type="presParOf" srcId="{50F57077-9429-4449-BF59-AC24593A6580}" destId="{8DC4E94F-650A-43FB-A96E-B9FCCD9CD60D}" srcOrd="6" destOrd="0" presId="urn:microsoft.com/office/officeart/2008/layout/HorizontalMultiLevelHierarchy"/>
    <dgm:cxn modelId="{D5E2EAFE-A2F0-45A1-9396-79E5596D2D77}" type="presParOf" srcId="{8DC4E94F-650A-43FB-A96E-B9FCCD9CD60D}" destId="{512D30DB-AD16-496E-A92C-3F993C1C33FB}" srcOrd="0" destOrd="0" presId="urn:microsoft.com/office/officeart/2008/layout/HorizontalMultiLevelHierarchy"/>
    <dgm:cxn modelId="{62B7EDAE-705A-4AA4-A428-D638ADD1A977}" type="presParOf" srcId="{50F57077-9429-4449-BF59-AC24593A6580}" destId="{93C847B3-8599-4EDE-A7A3-D813CCF2F27E}" srcOrd="7" destOrd="0" presId="urn:microsoft.com/office/officeart/2008/layout/HorizontalMultiLevelHierarchy"/>
    <dgm:cxn modelId="{B93F49CA-3388-4CAF-A96C-357D113B3804}" type="presParOf" srcId="{93C847B3-8599-4EDE-A7A3-D813CCF2F27E}" destId="{D8161137-7328-4CD7-BFC8-3C29186834C8}" srcOrd="0" destOrd="0" presId="urn:microsoft.com/office/officeart/2008/layout/HorizontalMultiLevelHierarchy"/>
    <dgm:cxn modelId="{B93D1DA6-1F51-4D72-B114-8B691CA7C820}" type="presParOf" srcId="{93C847B3-8599-4EDE-A7A3-D813CCF2F27E}" destId="{F6BE3E9E-25D1-4747-9ED4-D9E3E02D0A00}" srcOrd="1" destOrd="0" presId="urn:microsoft.com/office/officeart/2008/layout/HorizontalMultiLevelHierarchy"/>
    <dgm:cxn modelId="{48CE5E95-909D-484F-9D6A-9B42A02497BE}" type="presParOf" srcId="{50F57077-9429-4449-BF59-AC24593A6580}" destId="{1CC3B3DF-C93D-46FB-AFFF-98831D4CAB40}" srcOrd="8" destOrd="0" presId="urn:microsoft.com/office/officeart/2008/layout/HorizontalMultiLevelHierarchy"/>
    <dgm:cxn modelId="{E47462F4-7C95-418F-80B3-E0F4CC0BA8A5}" type="presParOf" srcId="{1CC3B3DF-C93D-46FB-AFFF-98831D4CAB40}" destId="{F5993CCF-5A01-4D0B-9F57-BE79E9821EFD}" srcOrd="0" destOrd="0" presId="urn:microsoft.com/office/officeart/2008/layout/HorizontalMultiLevelHierarchy"/>
    <dgm:cxn modelId="{905F45F0-3EC0-4D22-8C10-624B71E5F558}" type="presParOf" srcId="{50F57077-9429-4449-BF59-AC24593A6580}" destId="{78A19650-7818-4CA8-9F60-E05668A47389}" srcOrd="9" destOrd="0" presId="urn:microsoft.com/office/officeart/2008/layout/HorizontalMultiLevelHierarchy"/>
    <dgm:cxn modelId="{E4A27792-FB2D-4AF7-99FA-F8E1522842D2}" type="presParOf" srcId="{78A19650-7818-4CA8-9F60-E05668A47389}" destId="{F41C5CFE-0A33-48C3-A4E1-967FFE51CCC6}" srcOrd="0" destOrd="0" presId="urn:microsoft.com/office/officeart/2008/layout/HorizontalMultiLevelHierarchy"/>
    <dgm:cxn modelId="{E50EE011-DBF7-4219-8A64-7DCCDEE3A8CC}" type="presParOf" srcId="{78A19650-7818-4CA8-9F60-E05668A47389}" destId="{9CE634A9-E41C-4479-B132-4EA3E273E9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4ABE4-3947-43FE-81E9-A2CA6C0A5F9D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A1BF55-EE7D-4715-8205-CEE1E1C4A7A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«Робототехника»</a:t>
          </a:r>
          <a:endParaRPr lang="ru-RU" sz="2000" dirty="0"/>
        </a:p>
      </dgm:t>
    </dgm:pt>
    <dgm:pt modelId="{62CAF9F1-ABF5-4289-8581-B75B6F74DF3C}" type="parTrans" cxnId="{9E704FC3-63C9-46B3-B852-2F5B12D5EFA7}">
      <dgm:prSet/>
      <dgm:spPr/>
      <dgm:t>
        <a:bodyPr/>
        <a:lstStyle/>
        <a:p>
          <a:endParaRPr lang="ru-RU"/>
        </a:p>
      </dgm:t>
    </dgm:pt>
    <dgm:pt modelId="{B1268549-3EDD-465D-AA98-9AB19FB90320}" type="sibTrans" cxnId="{9E704FC3-63C9-46B3-B852-2F5B12D5EFA7}">
      <dgm:prSet/>
      <dgm:spPr/>
      <dgm:t>
        <a:bodyPr/>
        <a:lstStyle/>
        <a:p>
          <a:endParaRPr lang="ru-RU"/>
        </a:p>
      </dgm:t>
    </dgm:pt>
    <dgm:pt modelId="{7F1FF79E-64CA-444B-9CD5-F554B4F0347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«Техническое моделирование и конструирование»</a:t>
          </a:r>
          <a:endParaRPr lang="ru-RU" sz="1800" dirty="0"/>
        </a:p>
      </dgm:t>
    </dgm:pt>
    <dgm:pt modelId="{084ACD1B-43DF-46CB-949D-8ADD11D1ACEB}" type="parTrans" cxnId="{A3E7B72D-D93D-473A-BE01-340F02CC4981}">
      <dgm:prSet/>
      <dgm:spPr/>
      <dgm:t>
        <a:bodyPr/>
        <a:lstStyle/>
        <a:p>
          <a:endParaRPr lang="ru-RU"/>
        </a:p>
      </dgm:t>
    </dgm:pt>
    <dgm:pt modelId="{D6FB04CA-76FD-4242-BF6F-B482173DB7FE}" type="sibTrans" cxnId="{A3E7B72D-D93D-473A-BE01-340F02CC4981}">
      <dgm:prSet/>
      <dgm:spPr/>
      <dgm:t>
        <a:bodyPr/>
        <a:lstStyle/>
        <a:p>
          <a:endParaRPr lang="ru-RU"/>
        </a:p>
      </dgm:t>
    </dgm:pt>
    <dgm:pt modelId="{9A8B0656-B221-4FD9-A87F-FE228F6F9B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«Программирование» </a:t>
          </a:r>
          <a:endParaRPr lang="ru-RU" sz="2000" dirty="0"/>
        </a:p>
      </dgm:t>
    </dgm:pt>
    <dgm:pt modelId="{5C3D62AD-7FDF-4896-B0BB-5A1DB751CECD}" type="parTrans" cxnId="{19D2A25B-2565-4D05-8AFF-DEB0378BCE58}">
      <dgm:prSet/>
      <dgm:spPr/>
      <dgm:t>
        <a:bodyPr/>
        <a:lstStyle/>
        <a:p>
          <a:endParaRPr lang="ru-RU"/>
        </a:p>
      </dgm:t>
    </dgm:pt>
    <dgm:pt modelId="{16D23E64-876C-47D5-807B-5D7865242B5D}" type="sibTrans" cxnId="{19D2A25B-2565-4D05-8AFF-DEB0378BCE58}">
      <dgm:prSet/>
      <dgm:spPr/>
      <dgm:t>
        <a:bodyPr/>
        <a:lstStyle/>
        <a:p>
          <a:endParaRPr lang="ru-RU"/>
        </a:p>
      </dgm:t>
    </dgm:pt>
    <dgm:pt modelId="{6374A738-C37A-4E30-896E-CD964737104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«Проектирование»</a:t>
          </a:r>
          <a:endParaRPr lang="ru-RU" sz="2000" dirty="0" smtClean="0"/>
        </a:p>
      </dgm:t>
    </dgm:pt>
    <dgm:pt modelId="{470E6C34-8776-4795-A36E-C6F465EAFB80}" type="parTrans" cxnId="{7D00CBED-1CA8-4C3D-9D98-3966DD6ABC52}">
      <dgm:prSet/>
      <dgm:spPr/>
      <dgm:t>
        <a:bodyPr/>
        <a:lstStyle/>
        <a:p>
          <a:endParaRPr lang="ru-RU"/>
        </a:p>
      </dgm:t>
    </dgm:pt>
    <dgm:pt modelId="{CBA2AA72-0B46-4DF9-A7E5-4CD136EE7E7D}" type="sibTrans" cxnId="{7D00CBED-1CA8-4C3D-9D98-3966DD6ABC52}">
      <dgm:prSet/>
      <dgm:spPr/>
      <dgm:t>
        <a:bodyPr/>
        <a:lstStyle/>
        <a:p>
          <a:endParaRPr lang="ru-RU"/>
        </a:p>
      </dgm:t>
    </dgm:pt>
    <dgm:pt modelId="{AD28E725-CAFB-48FA-B75E-3297056753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anose="02020603050405020304" pitchFamily="18" charset="0"/>
            </a:rPr>
            <a:t>«Техно-Арт»</a:t>
          </a:r>
          <a:endParaRPr lang="ru-RU" sz="2000" dirty="0">
            <a:latin typeface="+mj-lt"/>
          </a:endParaRPr>
        </a:p>
      </dgm:t>
    </dgm:pt>
    <dgm:pt modelId="{2F6E7444-7179-4E28-9287-844DFCA27431}" type="parTrans" cxnId="{0F28BFB2-7D33-40ED-8D8B-515F537B1E97}">
      <dgm:prSet/>
      <dgm:spPr/>
      <dgm:t>
        <a:bodyPr/>
        <a:lstStyle/>
        <a:p>
          <a:endParaRPr lang="ru-RU"/>
        </a:p>
      </dgm:t>
    </dgm:pt>
    <dgm:pt modelId="{2615742C-5015-40DC-BA3C-81186C3D1487}" type="sibTrans" cxnId="{0F28BFB2-7D33-40ED-8D8B-515F537B1E97}">
      <dgm:prSet/>
      <dgm:spPr/>
      <dgm:t>
        <a:bodyPr/>
        <a:lstStyle/>
        <a:p>
          <a:endParaRPr lang="ru-RU"/>
        </a:p>
      </dgm:t>
    </dgm:pt>
    <dgm:pt modelId="{2BEC899C-E8CA-4DA0-BF49-5DDCC33276F1}" type="pres">
      <dgm:prSet presAssocID="{5DF4ABE4-3947-43FE-81E9-A2CA6C0A5F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8B0-4FEA-4122-B5B5-F5EDE700864F}" type="pres">
      <dgm:prSet presAssocID="{59A1BF55-EE7D-4715-8205-CEE1E1C4A7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AE760-9552-4B75-BB62-D1CD08444C33}" type="pres">
      <dgm:prSet presAssocID="{B1268549-3EDD-465D-AA98-9AB19FB90320}" presName="sibTrans" presStyleCnt="0"/>
      <dgm:spPr/>
      <dgm:t>
        <a:bodyPr/>
        <a:lstStyle/>
        <a:p>
          <a:endParaRPr lang="ru-RU"/>
        </a:p>
      </dgm:t>
    </dgm:pt>
    <dgm:pt modelId="{95A31030-4317-4709-AB3C-71FEB3DFD6F5}" type="pres">
      <dgm:prSet presAssocID="{7F1FF79E-64CA-444B-9CD5-F554B4F034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11CD-DA03-40A8-90D5-159EFF7353F2}" type="pres">
      <dgm:prSet presAssocID="{D6FB04CA-76FD-4242-BF6F-B482173DB7FE}" presName="sibTrans" presStyleCnt="0"/>
      <dgm:spPr/>
      <dgm:t>
        <a:bodyPr/>
        <a:lstStyle/>
        <a:p>
          <a:endParaRPr lang="ru-RU"/>
        </a:p>
      </dgm:t>
    </dgm:pt>
    <dgm:pt modelId="{5F027C6C-5F42-428F-A08E-5B38BEBAB374}" type="pres">
      <dgm:prSet presAssocID="{9A8B0656-B221-4FD9-A87F-FE228F6F9B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C9CD-3370-4607-89AC-D67EAECEAD76}" type="pres">
      <dgm:prSet presAssocID="{16D23E64-876C-47D5-807B-5D7865242B5D}" presName="sibTrans" presStyleCnt="0"/>
      <dgm:spPr/>
      <dgm:t>
        <a:bodyPr/>
        <a:lstStyle/>
        <a:p>
          <a:endParaRPr lang="ru-RU"/>
        </a:p>
      </dgm:t>
    </dgm:pt>
    <dgm:pt modelId="{538EDBE0-8CD1-4EDD-98FD-511EB359EF2E}" type="pres">
      <dgm:prSet presAssocID="{6374A738-C37A-4E30-896E-CD964737104E}" presName="node" presStyleLbl="node1" presStyleIdx="3" presStyleCnt="5" custLinFactNeighborX="-52321" custLinFactNeighborY="-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0534C-9E21-46AE-A0D9-5D96E8E64EED}" type="pres">
      <dgm:prSet presAssocID="{CBA2AA72-0B46-4DF9-A7E5-4CD136EE7E7D}" presName="sibTrans" presStyleCnt="0"/>
      <dgm:spPr/>
      <dgm:t>
        <a:bodyPr/>
        <a:lstStyle/>
        <a:p>
          <a:endParaRPr lang="ru-RU"/>
        </a:p>
      </dgm:t>
    </dgm:pt>
    <dgm:pt modelId="{88B7BF34-7FFC-4451-96A6-3E227456F0E3}" type="pres">
      <dgm:prSet presAssocID="{AD28E725-CAFB-48FA-B75E-3297056753FC}" presName="node" presStyleLbl="node1" presStyleIdx="4" presStyleCnt="5" custLinFactNeighborX="55000" custLinFactNeighborY="-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700AA-AAE3-433F-8475-A97382847783}" type="presOf" srcId="{59A1BF55-EE7D-4715-8205-CEE1E1C4A7AE}" destId="{961C58B0-4FEA-4122-B5B5-F5EDE700864F}" srcOrd="0" destOrd="0" presId="urn:microsoft.com/office/officeart/2005/8/layout/default"/>
    <dgm:cxn modelId="{C3C4346C-7052-4E71-AAC7-693F10C32575}" type="presOf" srcId="{9A8B0656-B221-4FD9-A87F-FE228F6F9B3B}" destId="{5F027C6C-5F42-428F-A08E-5B38BEBAB374}" srcOrd="0" destOrd="0" presId="urn:microsoft.com/office/officeart/2005/8/layout/default"/>
    <dgm:cxn modelId="{8499DCF6-25C7-4E0F-A30B-37F760A21E93}" type="presOf" srcId="{7F1FF79E-64CA-444B-9CD5-F554B4F0347A}" destId="{95A31030-4317-4709-AB3C-71FEB3DFD6F5}" srcOrd="0" destOrd="0" presId="urn:microsoft.com/office/officeart/2005/8/layout/default"/>
    <dgm:cxn modelId="{0F28BFB2-7D33-40ED-8D8B-515F537B1E97}" srcId="{5DF4ABE4-3947-43FE-81E9-A2CA6C0A5F9D}" destId="{AD28E725-CAFB-48FA-B75E-3297056753FC}" srcOrd="4" destOrd="0" parTransId="{2F6E7444-7179-4E28-9287-844DFCA27431}" sibTransId="{2615742C-5015-40DC-BA3C-81186C3D1487}"/>
    <dgm:cxn modelId="{19D2A25B-2565-4D05-8AFF-DEB0378BCE58}" srcId="{5DF4ABE4-3947-43FE-81E9-A2CA6C0A5F9D}" destId="{9A8B0656-B221-4FD9-A87F-FE228F6F9B3B}" srcOrd="2" destOrd="0" parTransId="{5C3D62AD-7FDF-4896-B0BB-5A1DB751CECD}" sibTransId="{16D23E64-876C-47D5-807B-5D7865242B5D}"/>
    <dgm:cxn modelId="{BDEB86AE-82CB-4464-848B-DA827E8C3D44}" type="presOf" srcId="{5DF4ABE4-3947-43FE-81E9-A2CA6C0A5F9D}" destId="{2BEC899C-E8CA-4DA0-BF49-5DDCC33276F1}" srcOrd="0" destOrd="0" presId="urn:microsoft.com/office/officeart/2005/8/layout/default"/>
    <dgm:cxn modelId="{A3E7B72D-D93D-473A-BE01-340F02CC4981}" srcId="{5DF4ABE4-3947-43FE-81E9-A2CA6C0A5F9D}" destId="{7F1FF79E-64CA-444B-9CD5-F554B4F0347A}" srcOrd="1" destOrd="0" parTransId="{084ACD1B-43DF-46CB-949D-8ADD11D1ACEB}" sibTransId="{D6FB04CA-76FD-4242-BF6F-B482173DB7FE}"/>
    <dgm:cxn modelId="{1900051B-AD90-4D36-ADC6-0205ED8E3532}" type="presOf" srcId="{6374A738-C37A-4E30-896E-CD964737104E}" destId="{538EDBE0-8CD1-4EDD-98FD-511EB359EF2E}" srcOrd="0" destOrd="0" presId="urn:microsoft.com/office/officeart/2005/8/layout/default"/>
    <dgm:cxn modelId="{6989F47E-01DC-4392-94A7-147564409573}" type="presOf" srcId="{AD28E725-CAFB-48FA-B75E-3297056753FC}" destId="{88B7BF34-7FFC-4451-96A6-3E227456F0E3}" srcOrd="0" destOrd="0" presId="urn:microsoft.com/office/officeart/2005/8/layout/default"/>
    <dgm:cxn modelId="{7D00CBED-1CA8-4C3D-9D98-3966DD6ABC52}" srcId="{5DF4ABE4-3947-43FE-81E9-A2CA6C0A5F9D}" destId="{6374A738-C37A-4E30-896E-CD964737104E}" srcOrd="3" destOrd="0" parTransId="{470E6C34-8776-4795-A36E-C6F465EAFB80}" sibTransId="{CBA2AA72-0B46-4DF9-A7E5-4CD136EE7E7D}"/>
    <dgm:cxn modelId="{9E704FC3-63C9-46B3-B852-2F5B12D5EFA7}" srcId="{5DF4ABE4-3947-43FE-81E9-A2CA6C0A5F9D}" destId="{59A1BF55-EE7D-4715-8205-CEE1E1C4A7AE}" srcOrd="0" destOrd="0" parTransId="{62CAF9F1-ABF5-4289-8581-B75B6F74DF3C}" sibTransId="{B1268549-3EDD-465D-AA98-9AB19FB90320}"/>
    <dgm:cxn modelId="{A2195100-EC08-4B3F-AE12-6DC63067B1AD}" type="presParOf" srcId="{2BEC899C-E8CA-4DA0-BF49-5DDCC33276F1}" destId="{961C58B0-4FEA-4122-B5B5-F5EDE700864F}" srcOrd="0" destOrd="0" presId="urn:microsoft.com/office/officeart/2005/8/layout/default"/>
    <dgm:cxn modelId="{BBDA174C-E66F-4702-8D97-64176EF94DB2}" type="presParOf" srcId="{2BEC899C-E8CA-4DA0-BF49-5DDCC33276F1}" destId="{D26AE760-9552-4B75-BB62-D1CD08444C33}" srcOrd="1" destOrd="0" presId="urn:microsoft.com/office/officeart/2005/8/layout/default"/>
    <dgm:cxn modelId="{D63B0E14-0CA5-4F3E-B26A-F9EA21C365A9}" type="presParOf" srcId="{2BEC899C-E8CA-4DA0-BF49-5DDCC33276F1}" destId="{95A31030-4317-4709-AB3C-71FEB3DFD6F5}" srcOrd="2" destOrd="0" presId="urn:microsoft.com/office/officeart/2005/8/layout/default"/>
    <dgm:cxn modelId="{7465610E-D1C5-4F8D-90B5-B4CB19819C4B}" type="presParOf" srcId="{2BEC899C-E8CA-4DA0-BF49-5DDCC33276F1}" destId="{256511CD-DA03-40A8-90D5-159EFF7353F2}" srcOrd="3" destOrd="0" presId="urn:microsoft.com/office/officeart/2005/8/layout/default"/>
    <dgm:cxn modelId="{27806C5C-BDB4-41D5-893D-8B9CB146B74D}" type="presParOf" srcId="{2BEC899C-E8CA-4DA0-BF49-5DDCC33276F1}" destId="{5F027C6C-5F42-428F-A08E-5B38BEBAB374}" srcOrd="4" destOrd="0" presId="urn:microsoft.com/office/officeart/2005/8/layout/default"/>
    <dgm:cxn modelId="{F4B135D7-956D-4F5D-901F-C79D6C00C594}" type="presParOf" srcId="{2BEC899C-E8CA-4DA0-BF49-5DDCC33276F1}" destId="{87D3C9CD-3370-4607-89AC-D67EAECEAD76}" srcOrd="5" destOrd="0" presId="urn:microsoft.com/office/officeart/2005/8/layout/default"/>
    <dgm:cxn modelId="{6947E36F-6E00-4695-9F81-E03220A5D78E}" type="presParOf" srcId="{2BEC899C-E8CA-4DA0-BF49-5DDCC33276F1}" destId="{538EDBE0-8CD1-4EDD-98FD-511EB359EF2E}" srcOrd="6" destOrd="0" presId="urn:microsoft.com/office/officeart/2005/8/layout/default"/>
    <dgm:cxn modelId="{013F08A4-070F-4110-BB0B-C8640B3415D4}" type="presParOf" srcId="{2BEC899C-E8CA-4DA0-BF49-5DDCC33276F1}" destId="{2D70534C-9E21-46AE-A0D9-5D96E8E64EED}" srcOrd="7" destOrd="0" presId="urn:microsoft.com/office/officeart/2005/8/layout/default"/>
    <dgm:cxn modelId="{4FAC79BE-8F3B-4F91-A77F-E28B3F9A669A}" type="presParOf" srcId="{2BEC899C-E8CA-4DA0-BF49-5DDCC33276F1}" destId="{88B7BF34-7FFC-4451-96A6-3E227456F0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7F7942-4231-4EF9-AA23-654787EC9F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4613-6537-4D3E-B6E2-74F87A6FE7D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spcAft>
              <a:spcPts val="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Правительство Тульской области</a:t>
          </a:r>
        </a:p>
        <a:p>
          <a:pPr algn="l">
            <a:spcAft>
              <a:spcPts val="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Администрация города Тулы</a:t>
          </a:r>
        </a:p>
        <a:p>
          <a:pPr algn="l">
            <a:spcAft>
              <a:spcPts val="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ООО РМАДП «Сигма» </a:t>
          </a:r>
        </a:p>
        <a:p>
          <a:pPr algn="l">
            <a:spcAft>
              <a:spcPts val="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ООО «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Внешстрой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algn="l">
            <a:spcAft>
              <a:spcPts val="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-Частные инвесторы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A0275-A2B0-4D73-B526-9AA72CD6434E}" type="parTrans" cxnId="{88373090-0B7B-45DE-8A33-AB286675C1BF}">
      <dgm:prSet/>
      <dgm:spPr/>
      <dgm:t>
        <a:bodyPr/>
        <a:lstStyle/>
        <a:p>
          <a:endParaRPr lang="ru-RU"/>
        </a:p>
      </dgm:t>
    </dgm:pt>
    <dgm:pt modelId="{D9F7DDB3-44FF-41B3-9FCD-8AEFF1F7E324}" type="sibTrans" cxnId="{88373090-0B7B-45DE-8A33-AB286675C1BF}">
      <dgm:prSet/>
      <dgm:spPr/>
      <dgm:t>
        <a:bodyPr/>
        <a:lstStyle/>
        <a:p>
          <a:endParaRPr lang="ru-RU"/>
        </a:p>
      </dgm:t>
    </dgm:pt>
    <dgm:pt modelId="{A42A0036-A03D-4812-86CA-D2DC20CD001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ремонтно-реставрационных работ (ремонт фасада)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9E12E-5F06-4899-8EE6-143BB9E0C992}" type="parTrans" cxnId="{1BE3689E-986B-42D2-B5F3-D258CA48A38C}">
      <dgm:prSet/>
      <dgm:spPr/>
      <dgm:t>
        <a:bodyPr/>
        <a:lstStyle/>
        <a:p>
          <a:endParaRPr lang="ru-RU"/>
        </a:p>
      </dgm:t>
    </dgm:pt>
    <dgm:pt modelId="{49ED10A5-28BC-4838-B6E9-85E2BEEFCAD4}" type="sibTrans" cxnId="{1BE3689E-986B-42D2-B5F3-D258CA48A38C}">
      <dgm:prSet/>
      <dgm:spPr/>
      <dgm:t>
        <a:bodyPr/>
        <a:lstStyle/>
        <a:p>
          <a:endParaRPr lang="ru-RU"/>
        </a:p>
      </dgm:t>
    </dgm:pt>
    <dgm:pt modelId="{3B031225-892E-463F-A5A3-022CCA911DE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парадной лестницы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7AFE3-2C0E-4404-8474-DFBB1746514C}" type="parTrans" cxnId="{C1E097F3-F785-4630-87DC-AE701B9743AC}">
      <dgm:prSet/>
      <dgm:spPr/>
      <dgm:t>
        <a:bodyPr/>
        <a:lstStyle/>
        <a:p>
          <a:endParaRPr lang="ru-RU"/>
        </a:p>
      </dgm:t>
    </dgm:pt>
    <dgm:pt modelId="{F33590CD-7B12-4543-81CB-C05B75CAB8D7}" type="sibTrans" cxnId="{C1E097F3-F785-4630-87DC-AE701B9743AC}">
      <dgm:prSet/>
      <dgm:spPr/>
      <dgm:t>
        <a:bodyPr/>
        <a:lstStyle/>
        <a:p>
          <a:endParaRPr lang="ru-RU"/>
        </a:p>
      </dgm:t>
    </dgm:pt>
    <dgm:pt modelId="{735509CD-8DE2-4E0D-8CF2-DC6BB877A1A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2 хореографических классов, ремонт отопления и водопровода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8A55E-8972-4756-BE03-85B07312AE82}" type="parTrans" cxnId="{2A96654A-2BC8-4AFE-9D5A-223D0555DF13}">
      <dgm:prSet/>
      <dgm:spPr/>
      <dgm:t>
        <a:bodyPr/>
        <a:lstStyle/>
        <a:p>
          <a:endParaRPr lang="ru-RU"/>
        </a:p>
      </dgm:t>
    </dgm:pt>
    <dgm:pt modelId="{A83B59F3-32D0-4215-9475-E5682021EEF1}" type="sibTrans" cxnId="{2A96654A-2BC8-4AFE-9D5A-223D0555DF13}">
      <dgm:prSet/>
      <dgm:spPr/>
      <dgm:t>
        <a:bodyPr/>
        <a:lstStyle/>
        <a:p>
          <a:endParaRPr lang="ru-RU"/>
        </a:p>
      </dgm:t>
    </dgm:pt>
    <dgm:pt modelId="{C08F5A0F-7960-4D62-8BCB-1AF80552A63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Замена оконных блоков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632FA-81CD-4607-AC14-E8F127B72742}" type="parTrans" cxnId="{5BB4D35F-F1D5-4C89-88F5-AA3B07F2E9E9}">
      <dgm:prSet/>
      <dgm:spPr/>
      <dgm:t>
        <a:bodyPr/>
        <a:lstStyle/>
        <a:p>
          <a:endParaRPr lang="ru-RU"/>
        </a:p>
      </dgm:t>
    </dgm:pt>
    <dgm:pt modelId="{6CB6E13B-4C79-453D-9AB9-A8D8FA60667A}" type="sibTrans" cxnId="{5BB4D35F-F1D5-4C89-88F5-AA3B07F2E9E9}">
      <dgm:prSet/>
      <dgm:spPr/>
      <dgm:t>
        <a:bodyPr/>
        <a:lstStyle/>
        <a:p>
          <a:endParaRPr lang="ru-RU"/>
        </a:p>
      </dgm:t>
    </dgm:pt>
    <dgm:pt modelId="{62BFA3DD-FBD3-4CBD-826F-2F3100E7FC0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 кровли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D105C-2CB2-4489-9778-C44CC2A4BE2A}" type="parTrans" cxnId="{389414C2-496D-4422-B4DF-DF03CC8CE06B}">
      <dgm:prSet/>
      <dgm:spPr/>
      <dgm:t>
        <a:bodyPr/>
        <a:lstStyle/>
        <a:p>
          <a:endParaRPr lang="ru-RU"/>
        </a:p>
      </dgm:t>
    </dgm:pt>
    <dgm:pt modelId="{BD066875-6AD5-45D1-A897-C41667DC87B5}" type="sibTrans" cxnId="{389414C2-496D-4422-B4DF-DF03CC8CE06B}">
      <dgm:prSet/>
      <dgm:spPr/>
      <dgm:t>
        <a:bodyPr/>
        <a:lstStyle/>
        <a:p>
          <a:endParaRPr lang="ru-RU"/>
        </a:p>
      </dgm:t>
    </dgm:pt>
    <dgm:pt modelId="{18EFD6B6-D618-4EAB-B152-72A6F10EFC5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подвально-чердачных  помещений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BE707-6577-4333-AE54-69A8F5D47599}" type="parTrans" cxnId="{DA7D26FF-FB8C-4BBB-A6F9-0983EAADA169}">
      <dgm:prSet/>
      <dgm:spPr/>
      <dgm:t>
        <a:bodyPr/>
        <a:lstStyle/>
        <a:p>
          <a:endParaRPr lang="ru-RU"/>
        </a:p>
      </dgm:t>
    </dgm:pt>
    <dgm:pt modelId="{B8BB8A75-7133-4360-94F9-A53F9C906FFE}" type="sibTrans" cxnId="{DA7D26FF-FB8C-4BBB-A6F9-0983EAADA169}">
      <dgm:prSet/>
      <dgm:spPr/>
      <dgm:t>
        <a:bodyPr/>
        <a:lstStyle/>
        <a:p>
          <a:endParaRPr lang="ru-RU"/>
        </a:p>
      </dgm:t>
    </dgm:pt>
    <dgm:pt modelId="{492DFCF5-51A2-44B1-80F1-8FF04151F262}" type="pres">
      <dgm:prSet presAssocID="{DF7F7942-4231-4EF9-AA23-654787EC9F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FAE88-E848-496D-922A-7040948B75D0}" type="pres">
      <dgm:prSet presAssocID="{C50C4613-6537-4D3E-B6E2-74F87A6FE7D9}" presName="linNode" presStyleCnt="0"/>
      <dgm:spPr/>
    </dgm:pt>
    <dgm:pt modelId="{3C6F01E1-A99D-4A58-AA47-E0C39F80467D}" type="pres">
      <dgm:prSet presAssocID="{C50C4613-6537-4D3E-B6E2-74F87A6FE7D9}" presName="parentText" presStyleLbl="node1" presStyleIdx="0" presStyleCnt="1" custScaleX="63331" custScaleY="263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58520-ABC3-4C20-8FF9-25D62D20A56A}" type="pres">
      <dgm:prSet presAssocID="{C50C4613-6537-4D3E-B6E2-74F87A6FE7D9}" presName="descendantText" presStyleLbl="alignAccFollowNode1" presStyleIdx="0" presStyleCnt="1" custScaleX="125659" custScaleY="32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6654A-2BC8-4AFE-9D5A-223D0555DF13}" srcId="{C50C4613-6537-4D3E-B6E2-74F87A6FE7D9}" destId="{735509CD-8DE2-4E0D-8CF2-DC6BB877A1A3}" srcOrd="5" destOrd="0" parTransId="{58E8A55E-8972-4756-BE03-85B07312AE82}" sibTransId="{A83B59F3-32D0-4215-9475-E5682021EEF1}"/>
    <dgm:cxn modelId="{7F458DFF-5A19-4595-AE85-02B680BC1CBE}" type="presOf" srcId="{DF7F7942-4231-4EF9-AA23-654787EC9F7A}" destId="{492DFCF5-51A2-44B1-80F1-8FF04151F262}" srcOrd="0" destOrd="0" presId="urn:microsoft.com/office/officeart/2005/8/layout/vList5"/>
    <dgm:cxn modelId="{B5A1328A-238E-4F1A-BC1E-1698D90626D5}" type="presOf" srcId="{18EFD6B6-D618-4EAB-B152-72A6F10EFC52}" destId="{E4058520-ABC3-4C20-8FF9-25D62D20A56A}" srcOrd="0" destOrd="3" presId="urn:microsoft.com/office/officeart/2005/8/layout/vList5"/>
    <dgm:cxn modelId="{5BB4D35F-F1D5-4C89-88F5-AA3B07F2E9E9}" srcId="{C50C4613-6537-4D3E-B6E2-74F87A6FE7D9}" destId="{C08F5A0F-7960-4D62-8BCB-1AF80552A63B}" srcOrd="1" destOrd="0" parTransId="{8EC632FA-81CD-4607-AC14-E8F127B72742}" sibTransId="{6CB6E13B-4C79-453D-9AB9-A8D8FA60667A}"/>
    <dgm:cxn modelId="{DA7D26FF-FB8C-4BBB-A6F9-0983EAADA169}" srcId="{C50C4613-6537-4D3E-B6E2-74F87A6FE7D9}" destId="{18EFD6B6-D618-4EAB-B152-72A6F10EFC52}" srcOrd="3" destOrd="0" parTransId="{F51BE707-6577-4333-AE54-69A8F5D47599}" sibTransId="{B8BB8A75-7133-4360-94F9-A53F9C906FFE}"/>
    <dgm:cxn modelId="{5E34A36D-B4BC-4E92-8C3A-29EDB7ADA8F2}" type="presOf" srcId="{A42A0036-A03D-4812-86CA-D2DC20CD001A}" destId="{E4058520-ABC3-4C20-8FF9-25D62D20A56A}" srcOrd="0" destOrd="0" presId="urn:microsoft.com/office/officeart/2005/8/layout/vList5"/>
    <dgm:cxn modelId="{FB13F31D-B2B8-43AF-8DF0-26A194DEA451}" type="presOf" srcId="{735509CD-8DE2-4E0D-8CF2-DC6BB877A1A3}" destId="{E4058520-ABC3-4C20-8FF9-25D62D20A56A}" srcOrd="0" destOrd="5" presId="urn:microsoft.com/office/officeart/2005/8/layout/vList5"/>
    <dgm:cxn modelId="{06F23647-DFD8-4F97-BD5B-2022F195EEF1}" type="presOf" srcId="{3B031225-892E-463F-A5A3-022CCA911DE0}" destId="{E4058520-ABC3-4C20-8FF9-25D62D20A56A}" srcOrd="0" destOrd="4" presId="urn:microsoft.com/office/officeart/2005/8/layout/vList5"/>
    <dgm:cxn modelId="{C1E097F3-F785-4630-87DC-AE701B9743AC}" srcId="{C50C4613-6537-4D3E-B6E2-74F87A6FE7D9}" destId="{3B031225-892E-463F-A5A3-022CCA911DE0}" srcOrd="4" destOrd="0" parTransId="{3397AFE3-2C0E-4404-8474-DFBB1746514C}" sibTransId="{F33590CD-7B12-4543-81CB-C05B75CAB8D7}"/>
    <dgm:cxn modelId="{BE287521-058F-4718-8DD7-359542AA355C}" type="presOf" srcId="{C50C4613-6537-4D3E-B6E2-74F87A6FE7D9}" destId="{3C6F01E1-A99D-4A58-AA47-E0C39F80467D}" srcOrd="0" destOrd="0" presId="urn:microsoft.com/office/officeart/2005/8/layout/vList5"/>
    <dgm:cxn modelId="{A707A880-5A76-4E03-9B12-3AEACB3E6CBD}" type="presOf" srcId="{62BFA3DD-FBD3-4CBD-826F-2F3100E7FC0C}" destId="{E4058520-ABC3-4C20-8FF9-25D62D20A56A}" srcOrd="0" destOrd="2" presId="urn:microsoft.com/office/officeart/2005/8/layout/vList5"/>
    <dgm:cxn modelId="{077D4726-AFE2-4BD6-8987-B03D76D3C733}" type="presOf" srcId="{C08F5A0F-7960-4D62-8BCB-1AF80552A63B}" destId="{E4058520-ABC3-4C20-8FF9-25D62D20A56A}" srcOrd="0" destOrd="1" presId="urn:microsoft.com/office/officeart/2005/8/layout/vList5"/>
    <dgm:cxn modelId="{389414C2-496D-4422-B4DF-DF03CC8CE06B}" srcId="{C50C4613-6537-4D3E-B6E2-74F87A6FE7D9}" destId="{62BFA3DD-FBD3-4CBD-826F-2F3100E7FC0C}" srcOrd="2" destOrd="0" parTransId="{B4DD105C-2CB2-4489-9778-C44CC2A4BE2A}" sibTransId="{BD066875-6AD5-45D1-A897-C41667DC87B5}"/>
    <dgm:cxn modelId="{88373090-0B7B-45DE-8A33-AB286675C1BF}" srcId="{DF7F7942-4231-4EF9-AA23-654787EC9F7A}" destId="{C50C4613-6537-4D3E-B6E2-74F87A6FE7D9}" srcOrd="0" destOrd="0" parTransId="{936A0275-A2B0-4D73-B526-9AA72CD6434E}" sibTransId="{D9F7DDB3-44FF-41B3-9FCD-8AEFF1F7E324}"/>
    <dgm:cxn modelId="{1BE3689E-986B-42D2-B5F3-D258CA48A38C}" srcId="{C50C4613-6537-4D3E-B6E2-74F87A6FE7D9}" destId="{A42A0036-A03D-4812-86CA-D2DC20CD001A}" srcOrd="0" destOrd="0" parTransId="{0989E12E-5F06-4899-8EE6-143BB9E0C992}" sibTransId="{49ED10A5-28BC-4838-B6E9-85E2BEEFCAD4}"/>
    <dgm:cxn modelId="{55BD4081-6D48-4F44-8275-3C016CA7381F}" type="presParOf" srcId="{492DFCF5-51A2-44B1-80F1-8FF04151F262}" destId="{377FAE88-E848-496D-922A-7040948B75D0}" srcOrd="0" destOrd="0" presId="urn:microsoft.com/office/officeart/2005/8/layout/vList5"/>
    <dgm:cxn modelId="{ED1181A9-BE26-427A-9B34-90D7A7912A10}" type="presParOf" srcId="{377FAE88-E848-496D-922A-7040948B75D0}" destId="{3C6F01E1-A99D-4A58-AA47-E0C39F80467D}" srcOrd="0" destOrd="0" presId="urn:microsoft.com/office/officeart/2005/8/layout/vList5"/>
    <dgm:cxn modelId="{776FF425-2524-44B7-B9A7-7F37FDFB860F}" type="presParOf" srcId="{377FAE88-E848-496D-922A-7040948B75D0}" destId="{E4058520-ABC3-4C20-8FF9-25D62D20A5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7F7942-4231-4EF9-AA23-654787EC9F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4613-6537-4D3E-B6E2-74F87A6FE7D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поддержке администрации города Тулы, управления образования,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РМАДП «Сигма»,  частных инвесторов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Внешстрой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A0275-A2B0-4D73-B526-9AA72CD6434E}" type="parTrans" cxnId="{88373090-0B7B-45DE-8A33-AB286675C1BF}">
      <dgm:prSet/>
      <dgm:spPr/>
      <dgm:t>
        <a:bodyPr/>
        <a:lstStyle/>
        <a:p>
          <a:endParaRPr lang="ru-RU"/>
        </a:p>
      </dgm:t>
    </dgm:pt>
    <dgm:pt modelId="{D9F7DDB3-44FF-41B3-9FCD-8AEFF1F7E324}" type="sibTrans" cxnId="{88373090-0B7B-45DE-8A33-AB286675C1BF}">
      <dgm:prSet/>
      <dgm:spPr/>
      <dgm:t>
        <a:bodyPr/>
        <a:lstStyle/>
        <a:p>
          <a:endParaRPr lang="ru-RU"/>
        </a:p>
      </dgm:t>
    </dgm:pt>
    <dgm:pt modelId="{A42A0036-A03D-4812-86CA-D2DC20CD001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Ремонт балетного класса с привлечением спонсорских средств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9E12E-5F06-4899-8EE6-143BB9E0C992}" type="parTrans" cxnId="{1BE3689E-986B-42D2-B5F3-D258CA48A38C}">
      <dgm:prSet/>
      <dgm:spPr/>
      <dgm:t>
        <a:bodyPr/>
        <a:lstStyle/>
        <a:p>
          <a:endParaRPr lang="ru-RU"/>
        </a:p>
      </dgm:t>
    </dgm:pt>
    <dgm:pt modelId="{49ED10A5-28BC-4838-B6E9-85E2BEEFCAD4}" type="sibTrans" cxnId="{1BE3689E-986B-42D2-B5F3-D258CA48A38C}">
      <dgm:prSet/>
      <dgm:spPr/>
      <dgm:t>
        <a:bodyPr/>
        <a:lstStyle/>
        <a:p>
          <a:endParaRPr lang="ru-RU"/>
        </a:p>
      </dgm:t>
    </dgm:pt>
    <dgm:pt modelId="{4AAFB172-3978-4714-A019-767E7AF9BB8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подъёмника с целью реализации программы «Доступная среда»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F8970-9D72-4ED9-86F0-2C85AEAAC316}" type="sibTrans" cxnId="{B01CD7C0-4952-4B84-916B-2EFBD2AE5315}">
      <dgm:prSet/>
      <dgm:spPr/>
      <dgm:t>
        <a:bodyPr/>
        <a:lstStyle/>
        <a:p>
          <a:endParaRPr lang="ru-RU"/>
        </a:p>
      </dgm:t>
    </dgm:pt>
    <dgm:pt modelId="{C56FEE6F-F618-4C96-BFAF-AF98EB3C43E9}" type="parTrans" cxnId="{B01CD7C0-4952-4B84-916B-2EFBD2AE5315}">
      <dgm:prSet/>
      <dgm:spPr/>
      <dgm:t>
        <a:bodyPr/>
        <a:lstStyle/>
        <a:p>
          <a:endParaRPr lang="ru-RU"/>
        </a:p>
      </dgm:t>
    </dgm:pt>
    <dgm:pt modelId="{064D1C86-143D-4552-83B2-5F680BFA0968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эскизов интерактивного оформления холла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5EF47-0C07-4A68-A754-083BBC57C040}" type="sibTrans" cxnId="{36220A03-F6F7-4F39-BEFD-DD3E22012831}">
      <dgm:prSet/>
      <dgm:spPr/>
      <dgm:t>
        <a:bodyPr/>
        <a:lstStyle/>
        <a:p>
          <a:endParaRPr lang="ru-RU"/>
        </a:p>
      </dgm:t>
    </dgm:pt>
    <dgm:pt modelId="{F51EE2DD-CD21-4C10-B3AD-BB1051C1CB7F}" type="parTrans" cxnId="{36220A03-F6F7-4F39-BEFD-DD3E22012831}">
      <dgm:prSet/>
      <dgm:spPr/>
      <dgm:t>
        <a:bodyPr/>
        <a:lstStyle/>
        <a:p>
          <a:endParaRPr lang="ru-RU"/>
        </a:p>
      </dgm:t>
    </dgm:pt>
    <dgm:pt modelId="{6DA984EC-BB23-49DC-BB9F-C881B7200FFC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прожекторов для подсветки здания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944E3-8A3B-484D-94EF-9D6F75F78139}" type="sibTrans" cxnId="{5A430E15-50EA-4B37-B484-B6345A5FDE60}">
      <dgm:prSet/>
      <dgm:spPr/>
      <dgm:t>
        <a:bodyPr/>
        <a:lstStyle/>
        <a:p>
          <a:endParaRPr lang="ru-RU"/>
        </a:p>
      </dgm:t>
    </dgm:pt>
    <dgm:pt modelId="{436AAE09-D956-4A6B-9B99-D3B3887F30C1}" type="parTrans" cxnId="{5A430E15-50EA-4B37-B484-B6345A5FDE60}">
      <dgm:prSet/>
      <dgm:spPr/>
      <dgm:t>
        <a:bodyPr/>
        <a:lstStyle/>
        <a:p>
          <a:endParaRPr lang="ru-RU"/>
        </a:p>
      </dgm:t>
    </dgm:pt>
    <dgm:pt modelId="{FD75563E-772D-46B3-8630-6609CC97CA55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Ремонт костюмерной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30A24-1A91-460E-AC6E-88CD5A6FBA98}" type="sibTrans" cxnId="{F0B7EB4B-E177-4A0B-95D6-AE259B220326}">
      <dgm:prSet/>
      <dgm:spPr/>
      <dgm:t>
        <a:bodyPr/>
        <a:lstStyle/>
        <a:p>
          <a:endParaRPr lang="ru-RU"/>
        </a:p>
      </dgm:t>
    </dgm:pt>
    <dgm:pt modelId="{71116BA1-EF76-479B-A03E-ADA9DA9BECA7}" type="parTrans" cxnId="{F0B7EB4B-E177-4A0B-95D6-AE259B220326}">
      <dgm:prSet/>
      <dgm:spPr/>
      <dgm:t>
        <a:bodyPr/>
        <a:lstStyle/>
        <a:p>
          <a:endParaRPr lang="ru-RU"/>
        </a:p>
      </dgm:t>
    </dgm:pt>
    <dgm:pt modelId="{A0856876-F8E2-4E14-9FBD-21A67D8E8F91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Косметический ремонт зрительного зала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478B3-70D2-43E0-9FC2-CDED16396991}" type="sibTrans" cxnId="{77F42C97-7C71-422D-A47A-D3C2643BE49E}">
      <dgm:prSet/>
      <dgm:spPr/>
      <dgm:t>
        <a:bodyPr/>
        <a:lstStyle/>
        <a:p>
          <a:endParaRPr lang="ru-RU"/>
        </a:p>
      </dgm:t>
    </dgm:pt>
    <dgm:pt modelId="{5BB66542-A75B-40A6-BC99-F2F9A58BCCF6}" type="parTrans" cxnId="{77F42C97-7C71-422D-A47A-D3C2643BE49E}">
      <dgm:prSet/>
      <dgm:spPr/>
      <dgm:t>
        <a:bodyPr/>
        <a:lstStyle/>
        <a:p>
          <a:endParaRPr lang="ru-RU"/>
        </a:p>
      </dgm:t>
    </dgm:pt>
    <dgm:pt modelId="{492DFCF5-51A2-44B1-80F1-8FF04151F262}" type="pres">
      <dgm:prSet presAssocID="{DF7F7942-4231-4EF9-AA23-654787EC9F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FAE88-E848-496D-922A-7040948B75D0}" type="pres">
      <dgm:prSet presAssocID="{C50C4613-6537-4D3E-B6E2-74F87A6FE7D9}" presName="linNode" presStyleCnt="0"/>
      <dgm:spPr/>
    </dgm:pt>
    <dgm:pt modelId="{3C6F01E1-A99D-4A58-AA47-E0C39F80467D}" type="pres">
      <dgm:prSet presAssocID="{C50C4613-6537-4D3E-B6E2-74F87A6FE7D9}" presName="parentText" presStyleLbl="node1" presStyleIdx="0" presStyleCnt="1" custScaleX="63331" custScaleY="263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58520-ABC3-4C20-8FF9-25D62D20A56A}" type="pres">
      <dgm:prSet presAssocID="{C50C4613-6537-4D3E-B6E2-74F87A6FE7D9}" presName="descendantText" presStyleLbl="alignAccFollowNode1" presStyleIdx="0" presStyleCnt="1" custScaleX="125659" custScaleY="329508" custLinFactNeighborX="-438" custLinFactNeighborY="-5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58C76-824A-4D2F-8121-1E11F70CEF79}" type="presOf" srcId="{C50C4613-6537-4D3E-B6E2-74F87A6FE7D9}" destId="{3C6F01E1-A99D-4A58-AA47-E0C39F80467D}" srcOrd="0" destOrd="0" presId="urn:microsoft.com/office/officeart/2005/8/layout/vList5"/>
    <dgm:cxn modelId="{77F42C97-7C71-422D-A47A-D3C2643BE49E}" srcId="{C50C4613-6537-4D3E-B6E2-74F87A6FE7D9}" destId="{A0856876-F8E2-4E14-9FBD-21A67D8E8F91}" srcOrd="1" destOrd="0" parTransId="{5BB66542-A75B-40A6-BC99-F2F9A58BCCF6}" sibTransId="{9B5478B3-70D2-43E0-9FC2-CDED16396991}"/>
    <dgm:cxn modelId="{C8FBE231-33F5-45E3-A30D-82FF64610AD7}" type="presOf" srcId="{A0856876-F8E2-4E14-9FBD-21A67D8E8F91}" destId="{E4058520-ABC3-4C20-8FF9-25D62D20A56A}" srcOrd="0" destOrd="1" presId="urn:microsoft.com/office/officeart/2005/8/layout/vList5"/>
    <dgm:cxn modelId="{44056F91-464F-4001-A2E3-3A510BC7A56B}" type="presOf" srcId="{FD75563E-772D-46B3-8630-6609CC97CA55}" destId="{E4058520-ABC3-4C20-8FF9-25D62D20A56A}" srcOrd="0" destOrd="2" presId="urn:microsoft.com/office/officeart/2005/8/layout/vList5"/>
    <dgm:cxn modelId="{B01CD7C0-4952-4B84-916B-2EFBD2AE5315}" srcId="{C50C4613-6537-4D3E-B6E2-74F87A6FE7D9}" destId="{4AAFB172-3978-4714-A019-767E7AF9BB8B}" srcOrd="5" destOrd="0" parTransId="{C56FEE6F-F618-4C96-BFAF-AF98EB3C43E9}" sibTransId="{269F8970-9D72-4ED9-86F0-2C85AEAAC316}"/>
    <dgm:cxn modelId="{5A430E15-50EA-4B37-B484-B6345A5FDE60}" srcId="{C50C4613-6537-4D3E-B6E2-74F87A6FE7D9}" destId="{6DA984EC-BB23-49DC-BB9F-C881B7200FFC}" srcOrd="3" destOrd="0" parTransId="{436AAE09-D956-4A6B-9B99-D3B3887F30C1}" sibTransId="{B59944E3-8A3B-484D-94EF-9D6F75F78139}"/>
    <dgm:cxn modelId="{F0B7EB4B-E177-4A0B-95D6-AE259B220326}" srcId="{C50C4613-6537-4D3E-B6E2-74F87A6FE7D9}" destId="{FD75563E-772D-46B3-8630-6609CC97CA55}" srcOrd="2" destOrd="0" parTransId="{71116BA1-EF76-479B-A03E-ADA9DA9BECA7}" sibTransId="{5BF30A24-1A91-460E-AC6E-88CD5A6FBA98}"/>
    <dgm:cxn modelId="{F8D28F3A-A7FE-4703-B6E6-6A37ADABAE0D}" type="presOf" srcId="{4AAFB172-3978-4714-A019-767E7AF9BB8B}" destId="{E4058520-ABC3-4C20-8FF9-25D62D20A56A}" srcOrd="0" destOrd="5" presId="urn:microsoft.com/office/officeart/2005/8/layout/vList5"/>
    <dgm:cxn modelId="{E6B29A1D-2621-4EF8-8C1C-F7CAA5F42DE2}" type="presOf" srcId="{6DA984EC-BB23-49DC-BB9F-C881B7200FFC}" destId="{E4058520-ABC3-4C20-8FF9-25D62D20A56A}" srcOrd="0" destOrd="3" presId="urn:microsoft.com/office/officeart/2005/8/layout/vList5"/>
    <dgm:cxn modelId="{4F214858-EEC5-451F-8F9E-76A30A419266}" type="presOf" srcId="{064D1C86-143D-4552-83B2-5F680BFA0968}" destId="{E4058520-ABC3-4C20-8FF9-25D62D20A56A}" srcOrd="0" destOrd="4" presId="urn:microsoft.com/office/officeart/2005/8/layout/vList5"/>
    <dgm:cxn modelId="{366F9CF9-91CD-492F-AEEE-67E4104F5584}" type="presOf" srcId="{DF7F7942-4231-4EF9-AA23-654787EC9F7A}" destId="{492DFCF5-51A2-44B1-80F1-8FF04151F262}" srcOrd="0" destOrd="0" presId="urn:microsoft.com/office/officeart/2005/8/layout/vList5"/>
    <dgm:cxn modelId="{1BE3689E-986B-42D2-B5F3-D258CA48A38C}" srcId="{C50C4613-6537-4D3E-B6E2-74F87A6FE7D9}" destId="{A42A0036-A03D-4812-86CA-D2DC20CD001A}" srcOrd="0" destOrd="0" parTransId="{0989E12E-5F06-4899-8EE6-143BB9E0C992}" sibTransId="{49ED10A5-28BC-4838-B6E9-85E2BEEFCAD4}"/>
    <dgm:cxn modelId="{88373090-0B7B-45DE-8A33-AB286675C1BF}" srcId="{DF7F7942-4231-4EF9-AA23-654787EC9F7A}" destId="{C50C4613-6537-4D3E-B6E2-74F87A6FE7D9}" srcOrd="0" destOrd="0" parTransId="{936A0275-A2B0-4D73-B526-9AA72CD6434E}" sibTransId="{D9F7DDB3-44FF-41B3-9FCD-8AEFF1F7E324}"/>
    <dgm:cxn modelId="{36220A03-F6F7-4F39-BEFD-DD3E22012831}" srcId="{C50C4613-6537-4D3E-B6E2-74F87A6FE7D9}" destId="{064D1C86-143D-4552-83B2-5F680BFA0968}" srcOrd="4" destOrd="0" parTransId="{F51EE2DD-CD21-4C10-B3AD-BB1051C1CB7F}" sibTransId="{A4C5EF47-0C07-4A68-A754-083BBC57C040}"/>
    <dgm:cxn modelId="{400B522B-2B29-4C0C-B694-540736D21D46}" type="presOf" srcId="{A42A0036-A03D-4812-86CA-D2DC20CD001A}" destId="{E4058520-ABC3-4C20-8FF9-25D62D20A56A}" srcOrd="0" destOrd="0" presId="urn:microsoft.com/office/officeart/2005/8/layout/vList5"/>
    <dgm:cxn modelId="{7CF646D5-6446-4B97-94CB-6360B9A1C0C4}" type="presParOf" srcId="{492DFCF5-51A2-44B1-80F1-8FF04151F262}" destId="{377FAE88-E848-496D-922A-7040948B75D0}" srcOrd="0" destOrd="0" presId="urn:microsoft.com/office/officeart/2005/8/layout/vList5"/>
    <dgm:cxn modelId="{71BACD2C-F46B-44D7-9C35-8F9BB70464ED}" type="presParOf" srcId="{377FAE88-E848-496D-922A-7040948B75D0}" destId="{3C6F01E1-A99D-4A58-AA47-E0C39F80467D}" srcOrd="0" destOrd="0" presId="urn:microsoft.com/office/officeart/2005/8/layout/vList5"/>
    <dgm:cxn modelId="{6F19FFDD-9E5A-41B0-B934-0116FF354474}" type="presParOf" srcId="{377FAE88-E848-496D-922A-7040948B75D0}" destId="{E4058520-ABC3-4C20-8FF9-25D62D20A5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51CF9-5662-45E0-81B7-79EC5ED31F4E}">
      <dsp:nvSpPr>
        <dsp:cNvPr id="0" name=""/>
        <dsp:cNvSpPr/>
      </dsp:nvSpPr>
      <dsp:spPr>
        <a:xfrm>
          <a:off x="0" y="347020"/>
          <a:ext cx="83125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4F664-D592-426A-A075-E35234D76179}">
      <dsp:nvSpPr>
        <dsp:cNvPr id="0" name=""/>
        <dsp:cNvSpPr/>
      </dsp:nvSpPr>
      <dsp:spPr>
        <a:xfrm>
          <a:off x="415625" y="7539"/>
          <a:ext cx="58187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5" tIns="0" rIns="219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 высокого качества образовательных услуг</a:t>
          </a:r>
          <a:endParaRPr lang="ru-RU" sz="2400" b="1" kern="1200" dirty="0"/>
        </a:p>
      </dsp:txBody>
      <dsp:txXfrm>
        <a:off x="448769" y="40683"/>
        <a:ext cx="5752468" cy="612672"/>
      </dsp:txXfrm>
    </dsp:sp>
    <dsp:sp modelId="{2494AEFD-DF54-4B6D-A5BB-C1A83B59808B}">
      <dsp:nvSpPr>
        <dsp:cNvPr id="0" name=""/>
        <dsp:cNvSpPr/>
      </dsp:nvSpPr>
      <dsp:spPr>
        <a:xfrm>
          <a:off x="0" y="1390300"/>
          <a:ext cx="83125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20AD4-4C01-419F-9034-896491E1145B}">
      <dsp:nvSpPr>
        <dsp:cNvPr id="0" name=""/>
        <dsp:cNvSpPr/>
      </dsp:nvSpPr>
      <dsp:spPr>
        <a:xfrm>
          <a:off x="415625" y="1050819"/>
          <a:ext cx="58187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5" tIns="0" rIns="219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одарённых детей</a:t>
          </a:r>
          <a:endParaRPr lang="ru-RU" sz="2400" b="1" kern="1200" dirty="0"/>
        </a:p>
      </dsp:txBody>
      <dsp:txXfrm>
        <a:off x="448769" y="1083963"/>
        <a:ext cx="5752468" cy="612672"/>
      </dsp:txXfrm>
    </dsp:sp>
    <dsp:sp modelId="{0767F66F-AE6B-4818-9DDA-618CAFD559B6}">
      <dsp:nvSpPr>
        <dsp:cNvPr id="0" name=""/>
        <dsp:cNvSpPr/>
      </dsp:nvSpPr>
      <dsp:spPr>
        <a:xfrm>
          <a:off x="0" y="2433579"/>
          <a:ext cx="83125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38E08-5393-4572-989A-F26E5882E516}">
      <dsp:nvSpPr>
        <dsp:cNvPr id="0" name=""/>
        <dsp:cNvSpPr/>
      </dsp:nvSpPr>
      <dsp:spPr>
        <a:xfrm>
          <a:off x="415625" y="2094100"/>
          <a:ext cx="58187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5" tIns="0" rIns="219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Расширение единого воспитательного пространства</a:t>
          </a:r>
          <a:endParaRPr lang="ru-RU" sz="2400" b="1" kern="1200" dirty="0"/>
        </a:p>
      </dsp:txBody>
      <dsp:txXfrm>
        <a:off x="448769" y="2127244"/>
        <a:ext cx="5752468" cy="612672"/>
      </dsp:txXfrm>
    </dsp:sp>
    <dsp:sp modelId="{9BBDF844-11ED-42C0-8B64-25A93C0C3F41}">
      <dsp:nvSpPr>
        <dsp:cNvPr id="0" name=""/>
        <dsp:cNvSpPr/>
      </dsp:nvSpPr>
      <dsp:spPr>
        <a:xfrm>
          <a:off x="0" y="3476860"/>
          <a:ext cx="83125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257C9-FDCB-4BB8-88E2-C8172A355A3F}">
      <dsp:nvSpPr>
        <dsp:cNvPr id="0" name=""/>
        <dsp:cNvSpPr/>
      </dsp:nvSpPr>
      <dsp:spPr>
        <a:xfrm>
          <a:off x="415625" y="3137380"/>
          <a:ext cx="581875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5" tIns="0" rIns="219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Расширение сетевого взаимодействия</a:t>
          </a:r>
          <a:endParaRPr lang="ru-RU" sz="2400" b="1" kern="1200" dirty="0"/>
        </a:p>
      </dsp:txBody>
      <dsp:txXfrm>
        <a:off x="448769" y="3170524"/>
        <a:ext cx="575246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B4AFF-74FA-4799-8598-6B30F6EEE84E}">
      <dsp:nvSpPr>
        <dsp:cNvPr id="0" name=""/>
        <dsp:cNvSpPr/>
      </dsp:nvSpPr>
      <dsp:spPr>
        <a:xfrm>
          <a:off x="0" y="0"/>
          <a:ext cx="8856983" cy="275972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Сильные стороны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solidFill>
                <a:schemeClr val="bg1"/>
              </a:solidFill>
            </a:rPr>
            <a:t>Удобное расположение в инфраструктуре </a:t>
          </a:r>
          <a:r>
            <a:rPr lang="ru-RU" sz="1800" b="1" kern="1200" dirty="0" smtClean="0">
              <a:solidFill>
                <a:schemeClr val="bg1"/>
              </a:solidFill>
            </a:rPr>
            <a:t>города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Стабильный опытный коллектив педагогов и контингент обучающихся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Уникальная специфика (все направленности дополнительных общеобразовательных программ, включая техническую) 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Высокая результативность участников </a:t>
          </a:r>
          <a:r>
            <a:rPr lang="ru-RU" sz="1800" b="1" kern="1200" dirty="0">
              <a:solidFill>
                <a:schemeClr val="bg1"/>
              </a:solidFill>
            </a:rPr>
            <a:t>конкурсов разного </a:t>
          </a:r>
          <a:r>
            <a:rPr lang="ru-RU" sz="1800" b="1" kern="1200" dirty="0" smtClean="0">
              <a:solidFill>
                <a:schemeClr val="bg1"/>
              </a:solidFill>
            </a:rPr>
            <a:t>уровня, системная работа с одаренными детьми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Высокий уровень </a:t>
          </a:r>
          <a:r>
            <a:rPr lang="ru-RU" sz="1800" b="1" kern="1200" dirty="0" smtClean="0"/>
            <a:t>проведения традиционных </a:t>
          </a:r>
          <a:r>
            <a:rPr lang="ru-RU" sz="1800" b="1" kern="1200" dirty="0"/>
            <a:t>городских </a:t>
          </a:r>
          <a:r>
            <a:rPr lang="ru-RU" sz="1800" b="1" kern="1200" dirty="0" smtClean="0"/>
            <a:t>мероприятий</a:t>
          </a:r>
          <a:endParaRPr lang="ru-RU" sz="1800" b="1" kern="1200" dirty="0"/>
        </a:p>
      </dsp:txBody>
      <dsp:txXfrm>
        <a:off x="1858535" y="0"/>
        <a:ext cx="6998448" cy="2759723"/>
      </dsp:txXfrm>
    </dsp:sp>
    <dsp:sp modelId="{09A75C94-8548-47CA-B6D5-1B052A4C2DDE}">
      <dsp:nvSpPr>
        <dsp:cNvPr id="0" name=""/>
        <dsp:cNvSpPr/>
      </dsp:nvSpPr>
      <dsp:spPr>
        <a:xfrm>
          <a:off x="87139" y="579697"/>
          <a:ext cx="1771396" cy="16003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CDF0E-C061-44DB-BF11-2C13534C3569}">
      <dsp:nvSpPr>
        <dsp:cNvPr id="0" name=""/>
        <dsp:cNvSpPr/>
      </dsp:nvSpPr>
      <dsp:spPr>
        <a:xfrm>
          <a:off x="0" y="2852579"/>
          <a:ext cx="8856983" cy="240400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53481"/>
              </a:solidFill>
            </a:rPr>
            <a:t>Слабые стороны </a:t>
          </a:r>
          <a:endParaRPr lang="ru-RU" sz="2000" kern="1200" dirty="0">
            <a:solidFill>
              <a:srgbClr val="05348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>
              <a:solidFill>
                <a:srgbClr val="053481"/>
              </a:solidFill>
            </a:rPr>
            <a:t>Несоответствие материально-технической  базы современным </a:t>
          </a:r>
          <a:r>
            <a:rPr lang="ru-RU" sz="1800" b="1" kern="1200" dirty="0" smtClean="0">
              <a:solidFill>
                <a:srgbClr val="053481"/>
              </a:solidFill>
            </a:rPr>
            <a:t>требованиям</a:t>
          </a:r>
          <a:endParaRPr lang="ru-RU" sz="1800" b="1" kern="1200" dirty="0">
            <a:solidFill>
              <a:srgbClr val="05348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solidFill>
                <a:srgbClr val="053481"/>
              </a:solidFill>
            </a:rPr>
            <a:t>Небольшой охват детей старшего школьного возраста (11% )</a:t>
          </a:r>
          <a:endParaRPr lang="ru-RU" sz="1800" b="1" kern="1200" dirty="0">
            <a:solidFill>
              <a:srgbClr val="05348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solidFill>
                <a:srgbClr val="053481"/>
              </a:solidFill>
            </a:rPr>
            <a:t>Недостаток  педагогов - </a:t>
          </a:r>
          <a:r>
            <a:rPr lang="ru-RU" sz="1800" b="1" kern="1200" dirty="0">
              <a:solidFill>
                <a:srgbClr val="053481"/>
              </a:solidFill>
            </a:rPr>
            <a:t>специалистов в области научно-технического </a:t>
          </a:r>
          <a:r>
            <a:rPr lang="ru-RU" sz="1800" b="1" kern="1200" dirty="0" smtClean="0">
              <a:solidFill>
                <a:srgbClr val="053481"/>
              </a:solidFill>
            </a:rPr>
            <a:t>творчества</a:t>
          </a:r>
          <a:endParaRPr lang="ru-RU" sz="1800" b="1" kern="1200" dirty="0">
            <a:solidFill>
              <a:srgbClr val="05348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>
              <a:solidFill>
                <a:srgbClr val="053481"/>
              </a:solidFill>
            </a:rPr>
            <a:t>Отсутствие источников дополнительного финансирования</a:t>
          </a:r>
          <a:endParaRPr lang="ru-RU" sz="1800" b="1" kern="1200" dirty="0">
            <a:solidFill>
              <a:srgbClr val="053481"/>
            </a:solidFill>
          </a:endParaRPr>
        </a:p>
      </dsp:txBody>
      <dsp:txXfrm>
        <a:off x="1858535" y="2852579"/>
        <a:ext cx="6998448" cy="2404004"/>
      </dsp:txXfrm>
    </dsp:sp>
    <dsp:sp modelId="{F28F5A31-D0FD-4455-BD30-7701122C5D09}">
      <dsp:nvSpPr>
        <dsp:cNvPr id="0" name=""/>
        <dsp:cNvSpPr/>
      </dsp:nvSpPr>
      <dsp:spPr>
        <a:xfrm>
          <a:off x="87139" y="3272608"/>
          <a:ext cx="1771396" cy="1552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2752C-2DF9-411C-88FE-88504DE740F5}">
      <dsp:nvSpPr>
        <dsp:cNvPr id="0" name=""/>
        <dsp:cNvSpPr/>
      </dsp:nvSpPr>
      <dsp:spPr>
        <a:xfrm>
          <a:off x="0" y="0"/>
          <a:ext cx="8856983" cy="245393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Возможности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Расширение спектра предоставляемых услуг, увеличение </a:t>
          </a:r>
          <a:r>
            <a:rPr lang="ru-RU" sz="1600" b="1" kern="1200" dirty="0"/>
            <a:t>количества </a:t>
          </a:r>
          <a:r>
            <a:rPr lang="ru-RU" sz="1600" b="1" kern="1200" dirty="0" err="1"/>
            <a:t>инновационно</a:t>
          </a:r>
          <a:r>
            <a:rPr lang="ru-RU" sz="1600" b="1" kern="1200" dirty="0"/>
            <a:t>-активных </a:t>
          </a:r>
          <a:r>
            <a:rPr lang="ru-RU" sz="1600" b="1" kern="1200" dirty="0" smtClean="0"/>
            <a:t>технологий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Внедрение новых направлений детского технического </a:t>
          </a:r>
          <a:r>
            <a:rPr lang="ru-RU" sz="1600" b="1" kern="1200" dirty="0" smtClean="0"/>
            <a:t>творчества                и создание  обучающих ресурсных центров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Повышение конкурентоспособности и </a:t>
          </a:r>
          <a:r>
            <a:rPr lang="ru-RU" sz="1600" b="1" kern="1200" dirty="0" smtClean="0"/>
            <a:t>результативности, </a:t>
          </a:r>
          <a:r>
            <a:rPr lang="ru-RU" sz="1600" b="1" kern="1200" dirty="0"/>
            <a:t>обусловленное </a:t>
          </a:r>
          <a:r>
            <a:rPr lang="ru-RU" sz="1600" b="1" kern="1200" dirty="0" smtClean="0"/>
            <a:t>улучшением качества образовательного  </a:t>
          </a:r>
          <a:r>
            <a:rPr lang="ru-RU" sz="1600" b="1" kern="1200" dirty="0"/>
            <a:t>процесса и ростом профессионального мастерства </a:t>
          </a:r>
          <a:r>
            <a:rPr lang="ru-RU" sz="1600" b="1" kern="1200" dirty="0" smtClean="0"/>
            <a:t>педагогов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Участие в конкурсах проектов, получение </a:t>
          </a:r>
          <a:r>
            <a:rPr lang="ru-RU" sz="1600" b="1" kern="1200" dirty="0" smtClean="0"/>
            <a:t>Грантов</a:t>
          </a:r>
          <a:endParaRPr lang="ru-RU" sz="1600" b="1" kern="1200" dirty="0"/>
        </a:p>
      </dsp:txBody>
      <dsp:txXfrm>
        <a:off x="1843392" y="0"/>
        <a:ext cx="7013591" cy="2453937"/>
      </dsp:txXfrm>
    </dsp:sp>
    <dsp:sp modelId="{D3DAA430-6819-4D20-BE97-85A9455F2DF8}">
      <dsp:nvSpPr>
        <dsp:cNvPr id="0" name=""/>
        <dsp:cNvSpPr/>
      </dsp:nvSpPr>
      <dsp:spPr>
        <a:xfrm>
          <a:off x="71995" y="327805"/>
          <a:ext cx="1771396" cy="17983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3356F-B402-44D0-94AD-323985CBEA58}">
      <dsp:nvSpPr>
        <dsp:cNvPr id="0" name=""/>
        <dsp:cNvSpPr/>
      </dsp:nvSpPr>
      <dsp:spPr>
        <a:xfrm>
          <a:off x="0" y="2400473"/>
          <a:ext cx="8856983" cy="27296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53481"/>
              </a:solidFill>
            </a:rPr>
            <a:t>Угрозы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53481"/>
              </a:solidFill>
            </a:rPr>
            <a:t>- Недостаточная степень подготовленности кадрового состава              к работе с новыми технологиями  дополнительного образования</a:t>
          </a:r>
          <a:endParaRPr lang="ru-RU" sz="1800" kern="1200" dirty="0" smtClean="0">
            <a:solidFill>
              <a:srgbClr val="05348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53481"/>
              </a:solidFill>
            </a:rPr>
            <a:t>- Отсутствие достаточных финансовых и  материально-технических средств</a:t>
          </a:r>
          <a:endParaRPr lang="ru-RU" sz="1800" kern="1200" dirty="0" smtClean="0">
            <a:solidFill>
              <a:srgbClr val="05348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53481"/>
              </a:solidFill>
            </a:rPr>
            <a:t>- Отсутствие опыта в вопросах планирования индивидуальных маршрутов и траекторий образования и развития детей</a:t>
          </a:r>
          <a:endParaRPr lang="ru-RU" sz="1800" kern="1200" dirty="0" smtClean="0">
            <a:solidFill>
              <a:srgbClr val="053481"/>
            </a:solidFill>
          </a:endParaRPr>
        </a:p>
      </dsp:txBody>
      <dsp:txXfrm>
        <a:off x="1843392" y="2400473"/>
        <a:ext cx="7013591" cy="2729644"/>
      </dsp:txXfrm>
    </dsp:sp>
    <dsp:sp modelId="{BDC4B14C-4F41-49B0-B825-2BF639043F9B}">
      <dsp:nvSpPr>
        <dsp:cNvPr id="0" name=""/>
        <dsp:cNvSpPr/>
      </dsp:nvSpPr>
      <dsp:spPr>
        <a:xfrm>
          <a:off x="71995" y="3059196"/>
          <a:ext cx="1771396" cy="1663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0.69841</cdr:y>
    </cdr:from>
    <cdr:to>
      <cdr:x>1</cdr:x>
      <cdr:y>0.89998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168352"/>
          <a:ext cx="3816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Book Antiqua" panose="02040602050305030304" pitchFamily="18" charset="0"/>
            </a:rPr>
            <a:t>«Почётный работник образования – 13</a:t>
          </a:r>
        </a:p>
        <a:p xmlns:a="http://schemas.openxmlformats.org/drawingml/2006/main">
          <a:r>
            <a:rPr lang="ru-RU" sz="1600" dirty="0" smtClean="0">
              <a:latin typeface="Book Antiqua" panose="02040602050305030304" pitchFamily="18" charset="0"/>
            </a:rPr>
            <a:t>«Отличник народного просвещения – 5</a:t>
          </a:r>
        </a:p>
        <a:p xmlns:a="http://schemas.openxmlformats.org/drawingml/2006/main">
          <a:r>
            <a:rPr lang="ru-RU" sz="1600" dirty="0" smtClean="0">
              <a:latin typeface="Book Antiqua" panose="02040602050305030304" pitchFamily="18" charset="0"/>
            </a:rPr>
            <a:t>«Мастер спорта» - 5</a:t>
          </a:r>
          <a:endParaRPr lang="ru-RU" sz="1600" dirty="0">
            <a:latin typeface="Book Antiqua" panose="0204060205030503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F1F-AF61-4352-AF85-FEC57F7BB723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8B7C-8CDD-4827-8E24-2235DC38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1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8B7C-8CDD-4827-8E24-2235DC38AD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8B7C-8CDD-4827-8E24-2235DC38AD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0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8B7C-8CDD-4827-8E24-2235DC38AD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0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856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КОНЦЕПЦИЯ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муниципального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бюджетного учреждения дополнительного образования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«Городской центр развития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научно-технического творчества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и юношества»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2016 – 2020 годы</a:t>
            </a:r>
          </a:p>
          <a:p>
            <a:pPr algn="ctr"/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77\Desktop\Logo-Tag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6" y="3877389"/>
            <a:ext cx="3024336" cy="20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582" y="4797152"/>
            <a:ext cx="2550693" cy="154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www.btula.ru/data/mods/shop_tovar_prewievphoto/5520f38195c2e8cc6a554a5ce1ff5c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2" y="4797152"/>
            <a:ext cx="2536123" cy="152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9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98029"/>
              </p:ext>
            </p:extLst>
          </p:nvPr>
        </p:nvGraphicFramePr>
        <p:xfrm>
          <a:off x="107504" y="1340769"/>
          <a:ext cx="8928992" cy="524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1307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научно-технического творчества»</a:t>
                      </a:r>
                      <a:r>
                        <a:rPr lang="ru-RU" sz="2800" b="1" dirty="0" smtClean="0"/>
                        <a:t> 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комплекс мероприятий по направлениям</a:t>
                      </a: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876779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878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9144042"/>
              </p:ext>
            </p:extLst>
          </p:nvPr>
        </p:nvGraphicFramePr>
        <p:xfrm>
          <a:off x="179513" y="2780928"/>
          <a:ext cx="86005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D:\ФОТО ТЕХНОМИР\техномир 0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80" y="4679966"/>
            <a:ext cx="2719110" cy="197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37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83040"/>
              </p:ext>
            </p:extLst>
          </p:nvPr>
        </p:nvGraphicFramePr>
        <p:xfrm>
          <a:off x="320787" y="1060290"/>
          <a:ext cx="8468106" cy="539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106"/>
              </a:tblGrid>
              <a:tr h="488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Ожидаемые результаты реализации программы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D:\ФОТО ТЕХНОМИР\техномир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" y="1700808"/>
            <a:ext cx="3384376" cy="212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8" name="Группа 7"/>
          <p:cNvGrpSpPr/>
          <p:nvPr/>
        </p:nvGrpSpPr>
        <p:grpSpPr>
          <a:xfrm>
            <a:off x="191606" y="4101772"/>
            <a:ext cx="3372282" cy="2385268"/>
            <a:chOff x="3096346" y="1935212"/>
            <a:chExt cx="2745304" cy="23852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096346" y="1935212"/>
              <a:ext cx="2745304" cy="2385268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096346" y="1935212"/>
              <a:ext cx="2745304" cy="238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58213" y="1681087"/>
            <a:ext cx="3346409" cy="2266934"/>
            <a:chOff x="3024337" y="2079239"/>
            <a:chExt cx="2745304" cy="209722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024337" y="2079239"/>
              <a:ext cx="2745304" cy="2097226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024337" y="2079239"/>
              <a:ext cx="2745304" cy="2097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38485" y="4101772"/>
            <a:ext cx="3466138" cy="2409968"/>
            <a:chOff x="2948627" y="2153420"/>
            <a:chExt cx="3033331" cy="18586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948627" y="2153420"/>
              <a:ext cx="3033331" cy="1858604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948627" y="2153420"/>
              <a:ext cx="3033331" cy="1858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pic>
        <p:nvPicPr>
          <p:cNvPr id="18" name="Picture 2" descr="C:\Users\77\Desktop\Logo-Tagu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2" y="2106229"/>
            <a:ext cx="3286595" cy="3432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60074"/>
              </p:ext>
            </p:extLst>
          </p:nvPr>
        </p:nvGraphicFramePr>
        <p:xfrm>
          <a:off x="320787" y="1060290"/>
          <a:ext cx="8468106" cy="54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106"/>
              </a:tblGrid>
              <a:tr h="56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Социальное  партнерство</a:t>
                      </a: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787178"/>
            <a:ext cx="2016224" cy="49541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Тульская городская Дума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Городская служба спасения г. Тулы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УГИБДД УМВД по городу Туле и Тульской области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Федеральная служба Российской Федерации по контролю за оборотом наркотиков (Управление по Тульской области)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Региональный центр подготовки граждан РФ к военной службе и военно-патриотического воспитания ТО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Областная избирательная комиссия, территориальные избирательные комиссии, участковые комиссии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806934"/>
            <a:ext cx="2202094" cy="49344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Тульский </a:t>
            </a:r>
            <a:r>
              <a:rPr lang="ru-RU" sz="1200" b="1" dirty="0"/>
              <a:t>государственный педагогический университет им. Л.Н. Толстого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государственный университет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региональный центр экономического образования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областной колледж культуры и искусств 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областной музыкальный колледж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 им. Даргомыжского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педагогический  колледж №1 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 Тульский государственный коммунально-строительный техникум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Тульский дом науки 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и техники</a:t>
            </a:r>
          </a:p>
          <a:p>
            <a:pPr marL="285750" lvl="1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ОО «Союз инженеров и рационализаторов»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790946"/>
            <a:ext cx="2016224" cy="49504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Центры образования</a:t>
            </a:r>
            <a:endParaRPr lang="ru-RU" sz="1400" b="1" dirty="0"/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Учреждения дополнительного образования: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Областной центр дополнительного образования детей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Областной эколого-биологический центр учащихся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Центр детского творчества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Дом детского творчества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Центр внешкольной работы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Детско-юношеский центр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cs typeface="Times New Roman" panose="02020603050405020304" pitchFamily="18" charset="0"/>
              </a:rPr>
              <a:t>Центр детско-юношеского туризма и патриотического воспитания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7445" y="1337538"/>
            <a:ext cx="765424" cy="5394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965152" y="1404466"/>
            <a:ext cx="765424" cy="76542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5934532" y="1506540"/>
            <a:ext cx="765424" cy="76542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500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65348"/>
              </p:ext>
            </p:extLst>
          </p:nvPr>
        </p:nvGraphicFramePr>
        <p:xfrm>
          <a:off x="320787" y="1060290"/>
          <a:ext cx="8468106" cy="54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106"/>
              </a:tblGrid>
              <a:tr h="568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Социальное  партнерство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992" y="1787178"/>
            <a:ext cx="2195784" cy="482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АО </a:t>
            </a:r>
            <a:r>
              <a:rPr lang="ru-RU" sz="1400" b="1" dirty="0">
                <a:solidFill>
                  <a:schemeClr val="bg1"/>
                </a:solidFill>
              </a:rPr>
              <a:t>«Конструкторское бюро приборостроения»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ОАО «Октава»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НПО «Стрела»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2952" y="1806935"/>
            <a:ext cx="2448272" cy="482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Городской выставочный зал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Городской концертный зал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Тульский областной художественный музей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Музей «Тульский Кремль»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Тульский государственный</a:t>
            </a:r>
          </a:p>
          <a:p>
            <a:pPr marL="0" lvl="1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/>
              <a:t> музей оружия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Государственный заповедник «Музей-усадьба </a:t>
            </a:r>
            <a:r>
              <a:rPr lang="ru-RU" sz="1300" b="1" dirty="0" err="1"/>
              <a:t>Л.Н.Толстого</a:t>
            </a:r>
            <a:r>
              <a:rPr lang="ru-RU" sz="1300" b="1" dirty="0"/>
              <a:t> </a:t>
            </a:r>
          </a:p>
          <a:p>
            <a:pPr marL="0" lvl="1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/>
              <a:t>«Ясная Поляна»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Музей «Тульский некрополь»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Музей "Куликово поле"</a:t>
            </a:r>
          </a:p>
          <a:p>
            <a:pPr indent="-45720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МУК "Центр культуры и досуга" 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Библиотека им. Л. Н. Толстого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dirty="0"/>
              <a:t>Федерации по настольному</a:t>
            </a:r>
          </a:p>
          <a:p>
            <a:pPr marL="0" lvl="1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/>
              <a:t> теннису, шахматам,  спортивного туризма, спортивного ориентирования, </a:t>
            </a:r>
          </a:p>
          <a:p>
            <a:pPr marL="0" lvl="1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/>
              <a:t> авиамодельного спорта, автомотоспорта Тульской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790947"/>
            <a:ext cx="2681975" cy="482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Совет ветеранов войны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Тульский городской союз ветеранов Афганистана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Тульский областной молодежный центр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Молодежный центр «Родина»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Тульское отделение Всероссийской Общественной Организации «Российский 	Союз Молодежи»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Отряд космонавтов Центра подготовки космонавтов им. Ю.А. Гагарина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Тульская региональная общественная организация «Маленькая страна – Мы есть!»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Тульское отделение Всероссийской общественной организации «Лига юных 	журналистов»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Всероссийский детский центр «Орленок» 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Областная детская общественная организация «Ребячья республика»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b="1" dirty="0"/>
              <a:t>Тульский клуб «Что? Где? Когда?»</a:t>
            </a:r>
          </a:p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7528" y="1548194"/>
            <a:ext cx="564606" cy="5646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5668474" y="1548194"/>
            <a:ext cx="564606" cy="56460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2" descr="C:\Users\Irina\Desktop\34-12676152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2" y="1547515"/>
            <a:ext cx="647152" cy="6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904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Благоустройство и ремонт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7759733"/>
              </p:ext>
            </p:extLst>
          </p:nvPr>
        </p:nvGraphicFramePr>
        <p:xfrm>
          <a:off x="0" y="620688"/>
          <a:ext cx="9144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Irina\Desktop\дворец ремонт\техномир 1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73"/>
            <a:ext cx="3199658" cy="211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Irina\Desktop\дворец ремонт\DSC_05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0665" y="3789605"/>
            <a:ext cx="3198568" cy="254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Irina\Desktop\дворец ремонт\DSC_05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60" y="3460524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8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904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Благоустройство и ремонт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97673504"/>
              </p:ext>
            </p:extLst>
          </p:nvPr>
        </p:nvGraphicFramePr>
        <p:xfrm>
          <a:off x="0" y="620688"/>
          <a:ext cx="89644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Irina\Desktop\дворец ремонт\DSC_05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29880"/>
            <a:ext cx="2900511" cy="217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Irina\Desktop\дворец ремонт\DSC_05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2155" y="3881826"/>
            <a:ext cx="3221845" cy="271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Irina\Desktop\дворец ремонт\DSC_05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29881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18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kre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72" y="0"/>
            <a:ext cx="9376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Собраться </a:t>
            </a:r>
            <a:r>
              <a:rPr lang="ru-RU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вместе – это начало.</a:t>
            </a:r>
            <a: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 Держаться вместе – это прогресс. </a:t>
            </a:r>
            <a: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chemeClr val="bg1"/>
                </a:solidFill>
                <a:latin typeface="Monotype Corsiva" panose="03010101010201010101" pitchFamily="66" charset="0"/>
              </a:rPr>
              <a:t>Работать вместе – это </a:t>
            </a:r>
            <a:r>
              <a:rPr lang="ru-RU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успех.</a:t>
            </a:r>
            <a: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7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806" y="1154576"/>
            <a:ext cx="8426729" cy="6902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 в октябре 2015 года путём слияния</a:t>
            </a:r>
          </a:p>
          <a:p>
            <a:pPr algn="ctr"/>
            <a:r>
              <a:rPr lang="ru-RU" b="1" dirty="0" smtClean="0"/>
              <a:t> Дворца  детского (юношеского) творчества и Станции юных техников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0292" y="50758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0758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58382" y="2060848"/>
            <a:ext cx="8985618" cy="4571250"/>
            <a:chOff x="0" y="0"/>
            <a:chExt cx="6934200" cy="4800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0"/>
              <a:ext cx="6934200" cy="4800600"/>
            </a:xfrm>
            <a:prstGeom prst="roundRect">
              <a:avLst>
                <a:gd name="adj" fmla="val 85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119514" y="119514"/>
              <a:ext cx="6695172" cy="4561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3725799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kern="1200" dirty="0">
                  <a:solidFill>
                    <a:schemeClr val="bg1"/>
                  </a:solidFill>
                </a:rPr>
                <a:t>   </a:t>
              </a:r>
              <a:r>
                <a:rPr lang="ru-RU" sz="2400" b="1" kern="1200" dirty="0" smtClean="0">
                  <a:solidFill>
                    <a:schemeClr val="bg1"/>
                  </a:solidFill>
                </a:rPr>
                <a:t>     </a:t>
              </a:r>
              <a:r>
                <a:rPr lang="ru-RU" sz="3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3183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обучающихся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в возрасте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 5 до 18 лет</a:t>
              </a:r>
              <a:r>
                <a:rPr lang="ru-RU" sz="24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98049" y="3806858"/>
            <a:ext cx="1664485" cy="2312662"/>
            <a:chOff x="152401" y="1333491"/>
            <a:chExt cx="1280160" cy="2636518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152401" y="1333491"/>
              <a:ext cx="1280160" cy="2636518"/>
            </a:xfrm>
            <a:prstGeom prst="roundRect">
              <a:avLst>
                <a:gd name="adj" fmla="val 10500"/>
              </a:avLst>
            </a:prstGeom>
            <a:grp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52400">
              <a:bevelT w="190500" h="38100" prst="relaxedInset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Скругленный прямоугольник 6"/>
            <p:cNvSpPr/>
            <p:nvPr/>
          </p:nvSpPr>
          <p:spPr>
            <a:xfrm>
              <a:off x="152401" y="1372860"/>
              <a:ext cx="1240791" cy="255778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52400">
              <a:bevelT w="190500" h="381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245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детских объединений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709093" y="2194760"/>
            <a:ext cx="6280036" cy="4323534"/>
            <a:chOff x="1409679" y="419087"/>
            <a:chExt cx="5374005" cy="40081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1409679" y="419087"/>
              <a:ext cx="5374005" cy="4008107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8"/>
            <p:cNvSpPr/>
            <p:nvPr/>
          </p:nvSpPr>
          <p:spPr>
            <a:xfrm>
              <a:off x="1532942" y="542350"/>
              <a:ext cx="5127479" cy="3761581"/>
            </a:xfrm>
            <a:prstGeom prst="rect">
              <a:avLst/>
            </a:prstGeom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2133867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04026" y="3341300"/>
            <a:ext cx="1074802" cy="1930219"/>
            <a:chOff x="1770613" y="1202973"/>
            <a:chExt cx="1074802" cy="19302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770614" y="1202973"/>
              <a:ext cx="1074801" cy="1930219"/>
            </a:xfrm>
            <a:prstGeom prst="roundRect">
              <a:avLst>
                <a:gd name="adj" fmla="val 10500"/>
              </a:avLst>
            </a:prstGeom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Скругленный прямоугольник 10"/>
            <p:cNvSpPr/>
            <p:nvPr/>
          </p:nvSpPr>
          <p:spPr>
            <a:xfrm>
              <a:off x="1770613" y="1252254"/>
              <a:ext cx="1074801" cy="1864111"/>
            </a:xfrm>
            <a:prstGeom prst="rect">
              <a:avLst/>
            </a:prstGeom>
            <a:sp3d z="152400"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102 </a:t>
              </a:r>
              <a:endParaRPr lang="ru-RU" sz="2000" b="1" kern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программы </a:t>
              </a:r>
              <a:r>
                <a:rPr lang="ru-RU" sz="1100" b="1" kern="1200" dirty="0">
                  <a:solidFill>
                    <a:schemeClr val="tx2">
                      <a:lumMod val="75000"/>
                    </a:schemeClr>
                  </a:solidFill>
                </a:rPr>
                <a:t>для детей </a:t>
              </a:r>
              <a:r>
                <a:rPr lang="ru-RU" sz="11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дошкольного, </a:t>
              </a:r>
              <a:r>
                <a:rPr lang="ru-RU" sz="1100" b="1" kern="1200" dirty="0">
                  <a:solidFill>
                    <a:schemeClr val="tx2">
                      <a:lumMod val="75000"/>
                    </a:schemeClr>
                  </a:solidFill>
                </a:rPr>
                <a:t>начального, среднего и старшего школьного возраста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211959" y="2636912"/>
            <a:ext cx="4633125" cy="3093515"/>
            <a:chOff x="2742818" y="876301"/>
            <a:chExt cx="3848481" cy="2880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742818" y="876301"/>
              <a:ext cx="3848481" cy="2880360"/>
            </a:xfrm>
            <a:prstGeom prst="roundRect">
              <a:avLst>
                <a:gd name="adj" fmla="val 105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12"/>
            <p:cNvSpPr/>
            <p:nvPr/>
          </p:nvSpPr>
          <p:spPr>
            <a:xfrm>
              <a:off x="2831399" y="964882"/>
              <a:ext cx="3671319" cy="27031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1083869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429654" y="2898401"/>
            <a:ext cx="1416021" cy="940313"/>
            <a:chOff x="2836244" y="975138"/>
            <a:chExt cx="1354501" cy="9403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836244" y="975138"/>
              <a:ext cx="1354500" cy="940313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Скругленный прямоугольник 14"/>
            <p:cNvSpPr/>
            <p:nvPr/>
          </p:nvSpPr>
          <p:spPr>
            <a:xfrm>
              <a:off x="2848319" y="1019516"/>
              <a:ext cx="1342426" cy="882477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</a:rPr>
                <a:t>26 программ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2">
                      <a:lumMod val="50000"/>
                    </a:schemeClr>
                  </a:solidFill>
                </a:rPr>
                <a:t>технической направленности 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845674" y="3063012"/>
            <a:ext cx="1381161" cy="1117092"/>
            <a:chOff x="3985910" y="1447798"/>
            <a:chExt cx="1205215" cy="11170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985910" y="1447798"/>
              <a:ext cx="1205215" cy="1117092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Скругленный прямоугольник 16"/>
            <p:cNvSpPr/>
            <p:nvPr/>
          </p:nvSpPr>
          <p:spPr>
            <a:xfrm>
              <a:off x="4020264" y="1482152"/>
              <a:ext cx="1170861" cy="104838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2">
                      <a:lumMod val="50000"/>
                    </a:schemeClr>
                  </a:solidFill>
                </a:rPr>
                <a:t>48 программ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2">
                      <a:lumMod val="50000"/>
                    </a:schemeClr>
                  </a:solidFill>
                </a:rPr>
                <a:t>художественной направленности  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272572" y="2854921"/>
            <a:ext cx="1296939" cy="1092707"/>
            <a:chOff x="5219700" y="1104902"/>
            <a:chExt cx="1296939" cy="10927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5219700" y="1104902"/>
              <a:ext cx="1296939" cy="1092707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18"/>
            <p:cNvSpPr/>
            <p:nvPr/>
          </p:nvSpPr>
          <p:spPr>
            <a:xfrm>
              <a:off x="5253305" y="1138507"/>
              <a:ext cx="1229729" cy="1025497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</a:rPr>
                <a:t>19 программ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2">
                      <a:lumMod val="50000"/>
                    </a:schemeClr>
                  </a:solidFill>
                </a:rPr>
                <a:t>социально-педагогической направленности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429653" y="3947628"/>
            <a:ext cx="1450375" cy="1128264"/>
            <a:chOff x="2794430" y="961680"/>
            <a:chExt cx="1146706" cy="1044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2794430" y="961680"/>
              <a:ext cx="1146706" cy="940313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Скругленный прямоугольник 4"/>
            <p:cNvSpPr/>
            <p:nvPr/>
          </p:nvSpPr>
          <p:spPr>
            <a:xfrm>
              <a:off x="2848319" y="1019516"/>
              <a:ext cx="1088870" cy="986829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2">
                      <a:lumMod val="50000"/>
                    </a:schemeClr>
                  </a:solidFill>
                </a:rPr>
                <a:t>5 программ </a:t>
              </a:r>
              <a:r>
                <a:rPr lang="ru-RU" sz="1400" b="1" kern="1200" dirty="0">
                  <a:solidFill>
                    <a:schemeClr val="tx2">
                      <a:lumMod val="50000"/>
                    </a:schemeClr>
                  </a:solidFill>
                </a:rPr>
                <a:t>физкультурно-спортивной направленности 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845675" y="4387036"/>
            <a:ext cx="1469125" cy="1117092"/>
            <a:chOff x="3985910" y="1447798"/>
            <a:chExt cx="1281973" cy="11170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3985910" y="1447798"/>
              <a:ext cx="1205215" cy="1117092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Скругленный прямоугольник 6"/>
            <p:cNvSpPr/>
            <p:nvPr/>
          </p:nvSpPr>
          <p:spPr>
            <a:xfrm>
              <a:off x="3989376" y="1482152"/>
              <a:ext cx="1278507" cy="104838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2 программы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2">
                      <a:lumMod val="50000"/>
                    </a:schemeClr>
                  </a:solidFill>
                </a:rPr>
                <a:t>туристско-краеведческой направленности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7321254" y="3983184"/>
            <a:ext cx="1296939" cy="1092707"/>
            <a:chOff x="5219700" y="1104902"/>
            <a:chExt cx="1296939" cy="10927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5219700" y="1104902"/>
              <a:ext cx="1296939" cy="1092707"/>
            </a:xfrm>
            <a:prstGeom prst="roundRect">
              <a:avLst>
                <a:gd name="adj" fmla="val 10500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Скругленный прямоугольник 8"/>
            <p:cNvSpPr/>
            <p:nvPr/>
          </p:nvSpPr>
          <p:spPr>
            <a:xfrm>
              <a:off x="5253305" y="1138507"/>
              <a:ext cx="1229729" cy="1025497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</a:rPr>
                <a:t>2 программы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2">
                      <a:lumMod val="50000"/>
                    </a:schemeClr>
                  </a:solidFill>
                </a:rPr>
                <a:t>естественно-научной направленности 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31251" y="188640"/>
            <a:ext cx="8204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центр развития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творчества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юношества</a:t>
            </a:r>
          </a:p>
        </p:txBody>
      </p:sp>
    </p:spTree>
    <p:extLst>
      <p:ext uri="{BB962C8B-B14F-4D97-AF65-F5344CB8AC3E}">
        <p14:creationId xmlns:p14="http://schemas.microsoft.com/office/powerpoint/2010/main" val="2539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75555"/>
              </p:ext>
            </p:extLst>
          </p:nvPr>
        </p:nvGraphicFramePr>
        <p:xfrm>
          <a:off x="320787" y="1060290"/>
          <a:ext cx="8468106" cy="548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106"/>
              </a:tblGrid>
              <a:tr h="488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Кадровое обеспечение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Численность сотрудников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 – 130 человек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Из них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педагогических работников  - 86 человек</a:t>
                      </a: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54491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7100296"/>
              </p:ext>
            </p:extLst>
          </p:nvPr>
        </p:nvGraphicFramePr>
        <p:xfrm>
          <a:off x="539552" y="2060848"/>
          <a:ext cx="40324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3393161"/>
              </p:ext>
            </p:extLst>
          </p:nvPr>
        </p:nvGraphicFramePr>
        <p:xfrm>
          <a:off x="4427984" y="2060848"/>
          <a:ext cx="42484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904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по итогам участия воспитанников в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конкурсах, соревнованиях,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выставках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фестивалях за 2015-2016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92901"/>
              </p:ext>
            </p:extLst>
          </p:nvPr>
        </p:nvGraphicFramePr>
        <p:xfrm>
          <a:off x="221616" y="884072"/>
          <a:ext cx="8640960" cy="573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мероприятий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Участников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Победителей (призёров)</a:t>
                      </a:r>
                      <a:endParaRPr lang="ru-RU" sz="2000" b="1" dirty="0"/>
                    </a:p>
                  </a:txBody>
                  <a:tcPr/>
                </a:tc>
              </a:tr>
              <a:tr h="5037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Международный уровень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/>
                </a:tc>
              </a:tr>
              <a:tr h="5037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Всероссийский уровень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119</a:t>
                      </a:r>
                      <a:endParaRPr lang="ru-RU" sz="2000" b="1" dirty="0"/>
                    </a:p>
                  </a:txBody>
                  <a:tcPr/>
                </a:tc>
              </a:tr>
              <a:tr h="5037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Региональный уровень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175</a:t>
                      </a:r>
                      <a:endParaRPr lang="ru-RU" sz="2000" b="1" dirty="0"/>
                    </a:p>
                  </a:txBody>
                  <a:tcPr/>
                </a:tc>
              </a:tr>
              <a:tr h="5037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Муниципальный  уровень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4467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332</a:t>
                      </a:r>
                      <a:endParaRPr lang="ru-RU" sz="2000" b="1" dirty="0"/>
                    </a:p>
                  </a:txBody>
                  <a:tcPr/>
                </a:tc>
              </a:tr>
              <a:tr h="5037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503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r>
                        <a:rPr lang="ru-RU" sz="2000" b="1" smtClean="0"/>
                        <a:t>06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4172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678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26211"/>
              </p:ext>
            </p:extLst>
          </p:nvPr>
        </p:nvGraphicFramePr>
        <p:xfrm>
          <a:off x="179512" y="1119322"/>
          <a:ext cx="8661359" cy="40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359"/>
              </a:tblGrid>
              <a:tr h="319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Более 60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городских мероприятий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 год,</a:t>
                      </a:r>
                    </a:p>
                  </a:txBody>
                  <a:tcPr/>
                </a:tc>
              </a:tr>
              <a:tr h="448126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5348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в которых участвуют  более</a:t>
                      </a:r>
                      <a:r>
                        <a:rPr lang="ru-RU" sz="2400" b="1" dirty="0" smtClean="0">
                          <a:solidFill>
                            <a:srgbClr val="05348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40 000 детей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4" name="Picture 6" descr="C:\Users\77\Desktop\153348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22" y="4984733"/>
            <a:ext cx="2786580" cy="179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92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77\Desktop\Новая папка\cgMLQcJ4JX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7"/>
            <a:ext cx="4208053" cy="2563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9"/>
          <a:stretch/>
        </p:blipFill>
        <p:spPr>
          <a:xfrm>
            <a:off x="3203848" y="4655031"/>
            <a:ext cx="2875428" cy="220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новый год по-тульски шлем\шлем 2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0" y="4762384"/>
            <a:ext cx="3280363" cy="201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D:\ГОРОДСКИЕ\итоговый сбор ЮТ\юная тула 1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0" y="2413445"/>
            <a:ext cx="4099564" cy="224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46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37576"/>
              </p:ext>
            </p:extLst>
          </p:nvPr>
        </p:nvGraphicFramePr>
        <p:xfrm>
          <a:off x="251520" y="1286273"/>
          <a:ext cx="8712968" cy="539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6469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Задачи</a:t>
                      </a:r>
                      <a:endParaRPr lang="ru-RU" sz="3200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280290"/>
              </p:ext>
            </p:extLst>
          </p:nvPr>
        </p:nvGraphicFramePr>
        <p:xfrm>
          <a:off x="415745" y="2132856"/>
          <a:ext cx="83125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0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86078"/>
              </p:ext>
            </p:extLst>
          </p:nvPr>
        </p:nvGraphicFramePr>
        <p:xfrm>
          <a:off x="323528" y="980728"/>
          <a:ext cx="8396098" cy="417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098"/>
              </a:tblGrid>
              <a:tr h="3193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    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SWOT –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анализ</a:t>
                      </a: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567505"/>
              </p:ext>
            </p:extLst>
          </p:nvPr>
        </p:nvGraphicFramePr>
        <p:xfrm>
          <a:off x="107504" y="1484784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35783"/>
              </p:ext>
            </p:extLst>
          </p:nvPr>
        </p:nvGraphicFramePr>
        <p:xfrm>
          <a:off x="323528" y="980728"/>
          <a:ext cx="8396098" cy="417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098"/>
              </a:tblGrid>
              <a:tr h="3193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     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SWOT –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анализ</a:t>
                      </a: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40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406637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50" b="1" dirty="0" smtClean="0">
                        <a:solidFill>
                          <a:srgbClr val="05348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1536992"/>
              </p:ext>
            </p:extLst>
          </p:nvPr>
        </p:nvGraphicFramePr>
        <p:xfrm>
          <a:off x="107504" y="1484784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2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10044"/>
              </p:ext>
            </p:extLst>
          </p:nvPr>
        </p:nvGraphicFramePr>
        <p:xfrm>
          <a:off x="251520" y="1286273"/>
          <a:ext cx="8712968" cy="538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64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Городской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развития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детей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юношества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9" y="75440"/>
            <a:ext cx="1656184" cy="12108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9277139"/>
              </p:ext>
            </p:extLst>
          </p:nvPr>
        </p:nvGraphicFramePr>
        <p:xfrm>
          <a:off x="3029672" y="1484784"/>
          <a:ext cx="6096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Irina\Desktop\48928_news_13976503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4" y="2852936"/>
            <a:ext cx="331392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26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899</Words>
  <Application>Microsoft Office PowerPoint</Application>
  <PresentationFormat>Экран (4:3)</PresentationFormat>
  <Paragraphs>222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Собраться вместе – это начало.  Держаться вместе – это прогресс.  Работать вместе – это успех.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</dc:creator>
  <cp:lastModifiedBy>Irina</cp:lastModifiedBy>
  <cp:revision>290</cp:revision>
  <cp:lastPrinted>2016-05-23T12:50:43Z</cp:lastPrinted>
  <dcterms:created xsi:type="dcterms:W3CDTF">2015-06-22T11:37:03Z</dcterms:created>
  <dcterms:modified xsi:type="dcterms:W3CDTF">2016-05-27T11:39:28Z</dcterms:modified>
</cp:coreProperties>
</file>