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9" r:id="rId4"/>
    <p:sldId id="257" r:id="rId5"/>
    <p:sldId id="276" r:id="rId6"/>
    <p:sldId id="277" r:id="rId7"/>
    <p:sldId id="291" r:id="rId8"/>
    <p:sldId id="278" r:id="rId9"/>
    <p:sldId id="292" r:id="rId10"/>
    <p:sldId id="293" r:id="rId11"/>
    <p:sldId id="280" r:id="rId12"/>
    <p:sldId id="281" r:id="rId13"/>
    <p:sldId id="258" r:id="rId14"/>
    <p:sldId id="260" r:id="rId15"/>
    <p:sldId id="265" r:id="rId16"/>
    <p:sldId id="271" r:id="rId17"/>
    <p:sldId id="273" r:id="rId18"/>
    <p:sldId id="266" r:id="rId19"/>
    <p:sldId id="267" r:id="rId20"/>
    <p:sldId id="268" r:id="rId21"/>
    <p:sldId id="269" r:id="rId22"/>
    <p:sldId id="272" r:id="rId23"/>
    <p:sldId id="274" r:id="rId24"/>
    <p:sldId id="282" r:id="rId25"/>
    <p:sldId id="283" r:id="rId26"/>
    <p:sldId id="284" r:id="rId27"/>
    <p:sldId id="285" r:id="rId28"/>
    <p:sldId id="270" r:id="rId29"/>
    <p:sldId id="287" r:id="rId30"/>
    <p:sldId id="288" r:id="rId31"/>
    <p:sldId id="289" r:id="rId32"/>
    <p:sldId id="290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11A17-308F-464F-92BC-377160C44F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23529B-30C9-45DD-8243-0B6564F5360A}">
      <dgm:prSet phldrT="[Текст]" custT="1"/>
      <dgm:spPr/>
      <dgm:t>
        <a:bodyPr/>
        <a:lstStyle/>
        <a:p>
          <a:r>
            <a:rPr lang="ru-RU" sz="1800" dirty="0" smtClean="0"/>
            <a:t>Ценностное, моральное и нравственно-этическое развитие детей</a:t>
          </a:r>
          <a:endParaRPr lang="ru-RU" sz="1800" dirty="0"/>
        </a:p>
      </dgm:t>
    </dgm:pt>
    <dgm:pt modelId="{A57B59E9-9C11-43C5-A878-0973DB827A0E}" type="parTrans" cxnId="{73C955C1-8CFE-4545-926B-62787C81B134}">
      <dgm:prSet/>
      <dgm:spPr/>
      <dgm:t>
        <a:bodyPr/>
        <a:lstStyle/>
        <a:p>
          <a:endParaRPr lang="ru-RU"/>
        </a:p>
      </dgm:t>
    </dgm:pt>
    <dgm:pt modelId="{9F25F2F8-F5AF-40D1-B5EA-1E5AB4558EC6}" type="sibTrans" cxnId="{73C955C1-8CFE-4545-926B-62787C81B134}">
      <dgm:prSet/>
      <dgm:spPr/>
      <dgm:t>
        <a:bodyPr/>
        <a:lstStyle/>
        <a:p>
          <a:endParaRPr lang="ru-RU"/>
        </a:p>
      </dgm:t>
    </dgm:pt>
    <dgm:pt modelId="{0CE3DCFC-0DBA-408A-8E74-1742B94C2AFA}">
      <dgm:prSet phldrT="[Текст]" custT="1"/>
      <dgm:spPr/>
      <dgm:t>
        <a:bodyPr/>
        <a:lstStyle/>
        <a:p>
          <a:r>
            <a:rPr lang="ru-RU" sz="1800" dirty="0" smtClean="0"/>
            <a:t>Повышение уровня </a:t>
          </a:r>
          <a:r>
            <a:rPr lang="ru-RU" sz="1800" dirty="0" err="1" smtClean="0"/>
            <a:t>медиаграмотности</a:t>
          </a:r>
          <a:r>
            <a:rPr lang="ru-RU" sz="1800" dirty="0" smtClean="0"/>
            <a:t> детей </a:t>
          </a:r>
          <a:endParaRPr lang="ru-RU" sz="1800" dirty="0"/>
        </a:p>
      </dgm:t>
    </dgm:pt>
    <dgm:pt modelId="{B24A575D-AEB8-4273-BB98-41128B1A05A0}" type="parTrans" cxnId="{D9A91284-E9A2-4F63-9CF4-1574DBBBDC29}">
      <dgm:prSet/>
      <dgm:spPr/>
      <dgm:t>
        <a:bodyPr/>
        <a:lstStyle/>
        <a:p>
          <a:endParaRPr lang="ru-RU"/>
        </a:p>
      </dgm:t>
    </dgm:pt>
    <dgm:pt modelId="{1551E847-2C48-4975-8EC8-FDB685B6AF41}" type="sibTrans" cxnId="{D9A91284-E9A2-4F63-9CF4-1574DBBBDC29}">
      <dgm:prSet/>
      <dgm:spPr/>
      <dgm:t>
        <a:bodyPr/>
        <a:lstStyle/>
        <a:p>
          <a:endParaRPr lang="ru-RU"/>
        </a:p>
      </dgm:t>
    </dgm:pt>
    <dgm:pt modelId="{1F72A097-B460-4EBD-A18F-CF8122EB578B}">
      <dgm:prSet phldrT="[Текст]" custT="1"/>
      <dgm:spPr/>
      <dgm:t>
        <a:bodyPr/>
        <a:lstStyle/>
        <a:p>
          <a:r>
            <a:rPr lang="ru-RU" sz="1600" dirty="0" smtClean="0"/>
            <a:t>Формирование у детей навыков самостоятельного и ответственного потребления информационной продукции</a:t>
          </a:r>
          <a:endParaRPr lang="ru-RU" sz="1600" dirty="0"/>
        </a:p>
      </dgm:t>
    </dgm:pt>
    <dgm:pt modelId="{3B017481-2C00-40AC-9AC1-8CD17F52F5ED}" type="parTrans" cxnId="{E71F6462-589B-4110-AFBF-5ED7A77B2829}">
      <dgm:prSet/>
      <dgm:spPr/>
      <dgm:t>
        <a:bodyPr/>
        <a:lstStyle/>
        <a:p>
          <a:endParaRPr lang="ru-RU"/>
        </a:p>
      </dgm:t>
    </dgm:pt>
    <dgm:pt modelId="{FE03F514-387B-4201-AEF2-F17817D5CBA3}" type="sibTrans" cxnId="{E71F6462-589B-4110-AFBF-5ED7A77B2829}">
      <dgm:prSet/>
      <dgm:spPr/>
      <dgm:t>
        <a:bodyPr/>
        <a:lstStyle/>
        <a:p>
          <a:endParaRPr lang="ru-RU"/>
        </a:p>
      </dgm:t>
    </dgm:pt>
    <dgm:pt modelId="{3856875A-830E-4D62-A92F-3DABA2B90DF8}">
      <dgm:prSet phldrT="[Текст]"/>
      <dgm:spPr/>
      <dgm:t>
        <a:bodyPr/>
        <a:lstStyle/>
        <a:p>
          <a:r>
            <a:rPr lang="ru-RU" dirty="0" smtClean="0"/>
            <a:t>Минимизация рисков </a:t>
          </a:r>
          <a:r>
            <a:rPr lang="ru-RU" dirty="0" err="1" smtClean="0"/>
            <a:t>десоциализации</a:t>
          </a:r>
          <a:r>
            <a:rPr lang="ru-RU" dirty="0" smtClean="0"/>
            <a:t>, развития и закрепления </a:t>
          </a:r>
          <a:r>
            <a:rPr lang="ru-RU" dirty="0" err="1" smtClean="0"/>
            <a:t>девиантного</a:t>
          </a:r>
          <a:r>
            <a:rPr lang="ru-RU" dirty="0" smtClean="0"/>
            <a:t> и противоправного поведения детей </a:t>
          </a:r>
          <a:endParaRPr lang="ru-RU" dirty="0"/>
        </a:p>
      </dgm:t>
    </dgm:pt>
    <dgm:pt modelId="{4616E382-0F34-49FE-BB44-D23623928EC8}" type="parTrans" cxnId="{9CF6F1C2-A42A-438F-ACB6-92DA2D40E727}">
      <dgm:prSet/>
      <dgm:spPr/>
      <dgm:t>
        <a:bodyPr/>
        <a:lstStyle/>
        <a:p>
          <a:endParaRPr lang="ru-RU"/>
        </a:p>
      </dgm:t>
    </dgm:pt>
    <dgm:pt modelId="{1CD09A57-C239-4605-BD0F-34A7D626EADF}" type="sibTrans" cxnId="{9CF6F1C2-A42A-438F-ACB6-92DA2D40E727}">
      <dgm:prSet/>
      <dgm:spPr/>
      <dgm:t>
        <a:bodyPr/>
        <a:lstStyle/>
        <a:p>
          <a:endParaRPr lang="ru-RU"/>
        </a:p>
      </dgm:t>
    </dgm:pt>
    <dgm:pt modelId="{151C4228-8508-4879-ACFF-1017713C9EFC}">
      <dgm:prSet phldrT="[Текст]"/>
      <dgm:spPr/>
      <dgm:t>
        <a:bodyPr/>
        <a:lstStyle/>
        <a:p>
          <a:r>
            <a:rPr lang="ru-RU" dirty="0" smtClean="0"/>
            <a:t>Формирование у детей чувства ответственности за свои действия в информационном пространстве</a:t>
          </a:r>
          <a:endParaRPr lang="ru-RU" dirty="0"/>
        </a:p>
      </dgm:t>
    </dgm:pt>
    <dgm:pt modelId="{EB8E8BD1-27B5-44F7-ABE0-393EC38556BE}" type="parTrans" cxnId="{AB215BBC-D2FF-4607-9B47-4CF8817AF51D}">
      <dgm:prSet/>
      <dgm:spPr/>
      <dgm:t>
        <a:bodyPr/>
        <a:lstStyle/>
        <a:p>
          <a:endParaRPr lang="ru-RU"/>
        </a:p>
      </dgm:t>
    </dgm:pt>
    <dgm:pt modelId="{8BED4531-49BA-45DB-B33A-B739F4CCC117}" type="sibTrans" cxnId="{AB215BBC-D2FF-4607-9B47-4CF8817AF51D}">
      <dgm:prSet/>
      <dgm:spPr/>
      <dgm:t>
        <a:bodyPr/>
        <a:lstStyle/>
        <a:p>
          <a:endParaRPr lang="ru-RU"/>
        </a:p>
      </dgm:t>
    </dgm:pt>
    <dgm:pt modelId="{A332F309-7AE6-46DA-93A6-AF3F4BC0AE54}" type="pres">
      <dgm:prSet presAssocID="{FBD11A17-308F-464F-92BC-377160C44F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B81D7-C5C2-40DB-91FC-C4AE17A848F4}" type="pres">
      <dgm:prSet presAssocID="{4F23529B-30C9-45DD-8243-0B6564F536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BEDD4-EBBF-4778-B710-178A240CF920}" type="pres">
      <dgm:prSet presAssocID="{9F25F2F8-F5AF-40D1-B5EA-1E5AB4558EC6}" presName="sibTrans" presStyleCnt="0"/>
      <dgm:spPr/>
    </dgm:pt>
    <dgm:pt modelId="{10AEFCA7-7608-4B1C-A676-92F6BC02D0FA}" type="pres">
      <dgm:prSet presAssocID="{0CE3DCFC-0DBA-408A-8E74-1742B94C2A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CE75D-3C66-467E-82BD-4655F3DEEBCC}" type="pres">
      <dgm:prSet presAssocID="{1551E847-2C48-4975-8EC8-FDB685B6AF41}" presName="sibTrans" presStyleCnt="0"/>
      <dgm:spPr/>
    </dgm:pt>
    <dgm:pt modelId="{83CACF11-334A-48DD-9A9B-DB762B7E4737}" type="pres">
      <dgm:prSet presAssocID="{1F72A097-B460-4EBD-A18F-CF8122EB57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5C05C-4F4F-4248-B160-9F42C3D7CB84}" type="pres">
      <dgm:prSet presAssocID="{FE03F514-387B-4201-AEF2-F17817D5CBA3}" presName="sibTrans" presStyleCnt="0"/>
      <dgm:spPr/>
    </dgm:pt>
    <dgm:pt modelId="{59B2ECBD-8E39-4A30-88E4-48D0B2A5ABED}" type="pres">
      <dgm:prSet presAssocID="{3856875A-830E-4D62-A92F-3DABA2B90D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8F8B3-44B8-4C86-A917-BA3048F4056F}" type="pres">
      <dgm:prSet presAssocID="{1CD09A57-C239-4605-BD0F-34A7D626EADF}" presName="sibTrans" presStyleCnt="0"/>
      <dgm:spPr/>
    </dgm:pt>
    <dgm:pt modelId="{59B34A2D-3339-4CA2-8B77-3BB53289817B}" type="pres">
      <dgm:prSet presAssocID="{151C4228-8508-4879-ACFF-1017713C9E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F9D91-81CB-427D-A8BA-1C70A427AF37}" type="presOf" srcId="{3856875A-830E-4D62-A92F-3DABA2B90DF8}" destId="{59B2ECBD-8E39-4A30-88E4-48D0B2A5ABED}" srcOrd="0" destOrd="0" presId="urn:microsoft.com/office/officeart/2005/8/layout/default"/>
    <dgm:cxn modelId="{605F1ABA-7941-4A86-8012-A4E55A902157}" type="presOf" srcId="{FBD11A17-308F-464F-92BC-377160C44FD7}" destId="{A332F309-7AE6-46DA-93A6-AF3F4BC0AE54}" srcOrd="0" destOrd="0" presId="urn:microsoft.com/office/officeart/2005/8/layout/default"/>
    <dgm:cxn modelId="{E201C835-A857-464B-B57C-A77D11D45705}" type="presOf" srcId="{151C4228-8508-4879-ACFF-1017713C9EFC}" destId="{59B34A2D-3339-4CA2-8B77-3BB53289817B}" srcOrd="0" destOrd="0" presId="urn:microsoft.com/office/officeart/2005/8/layout/default"/>
    <dgm:cxn modelId="{85EC46AE-B21C-49A4-AA2B-277363C125C9}" type="presOf" srcId="{1F72A097-B460-4EBD-A18F-CF8122EB578B}" destId="{83CACF11-334A-48DD-9A9B-DB762B7E4737}" srcOrd="0" destOrd="0" presId="urn:microsoft.com/office/officeart/2005/8/layout/default"/>
    <dgm:cxn modelId="{E71F6462-589B-4110-AFBF-5ED7A77B2829}" srcId="{FBD11A17-308F-464F-92BC-377160C44FD7}" destId="{1F72A097-B460-4EBD-A18F-CF8122EB578B}" srcOrd="2" destOrd="0" parTransId="{3B017481-2C00-40AC-9AC1-8CD17F52F5ED}" sibTransId="{FE03F514-387B-4201-AEF2-F17817D5CBA3}"/>
    <dgm:cxn modelId="{AB215BBC-D2FF-4607-9B47-4CF8817AF51D}" srcId="{FBD11A17-308F-464F-92BC-377160C44FD7}" destId="{151C4228-8508-4879-ACFF-1017713C9EFC}" srcOrd="4" destOrd="0" parTransId="{EB8E8BD1-27B5-44F7-ABE0-393EC38556BE}" sibTransId="{8BED4531-49BA-45DB-B33A-B739F4CCC117}"/>
    <dgm:cxn modelId="{32264105-7E41-4694-AFEB-EEAF2AC21D43}" type="presOf" srcId="{0CE3DCFC-0DBA-408A-8E74-1742B94C2AFA}" destId="{10AEFCA7-7608-4B1C-A676-92F6BC02D0FA}" srcOrd="0" destOrd="0" presId="urn:microsoft.com/office/officeart/2005/8/layout/default"/>
    <dgm:cxn modelId="{73C955C1-8CFE-4545-926B-62787C81B134}" srcId="{FBD11A17-308F-464F-92BC-377160C44FD7}" destId="{4F23529B-30C9-45DD-8243-0B6564F5360A}" srcOrd="0" destOrd="0" parTransId="{A57B59E9-9C11-43C5-A878-0973DB827A0E}" sibTransId="{9F25F2F8-F5AF-40D1-B5EA-1E5AB4558EC6}"/>
    <dgm:cxn modelId="{FBB67260-28DC-4041-9308-C5A769F392E1}" type="presOf" srcId="{4F23529B-30C9-45DD-8243-0B6564F5360A}" destId="{202B81D7-C5C2-40DB-91FC-C4AE17A848F4}" srcOrd="0" destOrd="0" presId="urn:microsoft.com/office/officeart/2005/8/layout/default"/>
    <dgm:cxn modelId="{9CF6F1C2-A42A-438F-ACB6-92DA2D40E727}" srcId="{FBD11A17-308F-464F-92BC-377160C44FD7}" destId="{3856875A-830E-4D62-A92F-3DABA2B90DF8}" srcOrd="3" destOrd="0" parTransId="{4616E382-0F34-49FE-BB44-D23623928EC8}" sibTransId="{1CD09A57-C239-4605-BD0F-34A7D626EADF}"/>
    <dgm:cxn modelId="{D9A91284-E9A2-4F63-9CF4-1574DBBBDC29}" srcId="{FBD11A17-308F-464F-92BC-377160C44FD7}" destId="{0CE3DCFC-0DBA-408A-8E74-1742B94C2AFA}" srcOrd="1" destOrd="0" parTransId="{B24A575D-AEB8-4273-BB98-41128B1A05A0}" sibTransId="{1551E847-2C48-4975-8EC8-FDB685B6AF41}"/>
    <dgm:cxn modelId="{0BBEEB91-D527-446B-B8BA-A5A1B2E7FD92}" type="presParOf" srcId="{A332F309-7AE6-46DA-93A6-AF3F4BC0AE54}" destId="{202B81D7-C5C2-40DB-91FC-C4AE17A848F4}" srcOrd="0" destOrd="0" presId="urn:microsoft.com/office/officeart/2005/8/layout/default"/>
    <dgm:cxn modelId="{E73F8E6D-7720-45B0-BF3C-2AD50EAC205D}" type="presParOf" srcId="{A332F309-7AE6-46DA-93A6-AF3F4BC0AE54}" destId="{0DBBEDD4-EBBF-4778-B710-178A240CF920}" srcOrd="1" destOrd="0" presId="urn:microsoft.com/office/officeart/2005/8/layout/default"/>
    <dgm:cxn modelId="{38F680E0-47FE-4645-8A2C-5E270368C861}" type="presParOf" srcId="{A332F309-7AE6-46DA-93A6-AF3F4BC0AE54}" destId="{10AEFCA7-7608-4B1C-A676-92F6BC02D0FA}" srcOrd="2" destOrd="0" presId="urn:microsoft.com/office/officeart/2005/8/layout/default"/>
    <dgm:cxn modelId="{FCF453C5-E48A-4779-9A99-01C94829B777}" type="presParOf" srcId="{A332F309-7AE6-46DA-93A6-AF3F4BC0AE54}" destId="{554CE75D-3C66-467E-82BD-4655F3DEEBCC}" srcOrd="3" destOrd="0" presId="urn:microsoft.com/office/officeart/2005/8/layout/default"/>
    <dgm:cxn modelId="{4DE9AC70-CDC2-4EE2-947F-484D010CCE4A}" type="presParOf" srcId="{A332F309-7AE6-46DA-93A6-AF3F4BC0AE54}" destId="{83CACF11-334A-48DD-9A9B-DB762B7E4737}" srcOrd="4" destOrd="0" presId="urn:microsoft.com/office/officeart/2005/8/layout/default"/>
    <dgm:cxn modelId="{EE262DB1-37FB-4857-B51C-CCBF850FC7B9}" type="presParOf" srcId="{A332F309-7AE6-46DA-93A6-AF3F4BC0AE54}" destId="{7155C05C-4F4F-4248-B160-9F42C3D7CB84}" srcOrd="5" destOrd="0" presId="urn:microsoft.com/office/officeart/2005/8/layout/default"/>
    <dgm:cxn modelId="{F0B77116-01E4-4D63-9E68-757AAD006974}" type="presParOf" srcId="{A332F309-7AE6-46DA-93A6-AF3F4BC0AE54}" destId="{59B2ECBD-8E39-4A30-88E4-48D0B2A5ABED}" srcOrd="6" destOrd="0" presId="urn:microsoft.com/office/officeart/2005/8/layout/default"/>
    <dgm:cxn modelId="{F1308576-B4E5-4E1B-8E86-5FFF504CFEC3}" type="presParOf" srcId="{A332F309-7AE6-46DA-93A6-AF3F4BC0AE54}" destId="{3068F8B3-44B8-4C86-A917-BA3048F4056F}" srcOrd="7" destOrd="0" presId="urn:microsoft.com/office/officeart/2005/8/layout/default"/>
    <dgm:cxn modelId="{7E682E33-D9EE-40B2-9372-CD5A93C8FEA7}" type="presParOf" srcId="{A332F309-7AE6-46DA-93A6-AF3F4BC0AE54}" destId="{59B34A2D-3339-4CA2-8B77-3BB5328981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2CCC9-E48A-40AF-932C-9042680841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C1BBD7-6ABC-47A2-B8F8-358F6607CBBD}">
      <dgm:prSet phldrT="[Текст]"/>
      <dgm:spPr/>
      <dgm:t>
        <a:bodyPr/>
        <a:lstStyle/>
        <a:p>
          <a:pPr algn="ctr"/>
          <a:r>
            <a:rPr lang="ru-RU" dirty="0" smtClean="0"/>
            <a:t>Нецензурная брань </a:t>
          </a:r>
          <a:endParaRPr lang="ru-RU" dirty="0"/>
        </a:p>
      </dgm:t>
    </dgm:pt>
    <dgm:pt modelId="{9E044197-8636-4CD9-8545-C54A9CF7A210}" type="parTrans" cxnId="{125D0A6C-952A-4D9E-AD87-3C5C6288F939}">
      <dgm:prSet/>
      <dgm:spPr/>
      <dgm:t>
        <a:bodyPr/>
        <a:lstStyle/>
        <a:p>
          <a:endParaRPr lang="ru-RU"/>
        </a:p>
      </dgm:t>
    </dgm:pt>
    <dgm:pt modelId="{62BE12E3-C1FD-4D4B-B10E-4E7600581A6E}" type="sibTrans" cxnId="{125D0A6C-952A-4D9E-AD87-3C5C6288F939}">
      <dgm:prSet/>
      <dgm:spPr/>
      <dgm:t>
        <a:bodyPr/>
        <a:lstStyle/>
        <a:p>
          <a:endParaRPr lang="ru-RU"/>
        </a:p>
      </dgm:t>
    </dgm:pt>
    <dgm:pt modelId="{C283EB0B-55B4-4EB8-BD32-DFE73F73899A}">
      <dgm:prSet phldrT="[Текст]"/>
      <dgm:spPr/>
      <dgm:t>
        <a:bodyPr/>
        <a:lstStyle/>
        <a:p>
          <a:pPr algn="ctr"/>
          <a:r>
            <a:rPr lang="ru-RU" dirty="0" smtClean="0"/>
            <a:t>Пропаганда</a:t>
          </a:r>
          <a:endParaRPr lang="ru-RU" dirty="0"/>
        </a:p>
      </dgm:t>
    </dgm:pt>
    <dgm:pt modelId="{E24CB9FF-5695-4DD0-BA29-19E23E167978}" type="parTrans" cxnId="{2C0D5750-BAB1-4D4D-9013-A67053F1C8E2}">
      <dgm:prSet/>
      <dgm:spPr/>
      <dgm:t>
        <a:bodyPr/>
        <a:lstStyle/>
        <a:p>
          <a:endParaRPr lang="ru-RU"/>
        </a:p>
      </dgm:t>
    </dgm:pt>
    <dgm:pt modelId="{71359AF8-03C1-4397-A9DD-9E2976996A2D}" type="sibTrans" cxnId="{2C0D5750-BAB1-4D4D-9013-A67053F1C8E2}">
      <dgm:prSet/>
      <dgm:spPr/>
      <dgm:t>
        <a:bodyPr/>
        <a:lstStyle/>
        <a:p>
          <a:endParaRPr lang="ru-RU"/>
        </a:p>
      </dgm:t>
    </dgm:pt>
    <dgm:pt modelId="{78286CAA-F800-4703-9AE8-4C3B25B83D1D}">
      <dgm:prSet phldrT="[Текст]"/>
      <dgm:spPr/>
      <dgm:t>
        <a:bodyPr/>
        <a:lstStyle/>
        <a:p>
          <a:pPr algn="ctr"/>
          <a:r>
            <a:rPr lang="ru-RU" dirty="0" smtClean="0"/>
            <a:t>Насилие и пугающий контент </a:t>
          </a:r>
          <a:endParaRPr lang="ru-RU" dirty="0"/>
        </a:p>
      </dgm:t>
    </dgm:pt>
    <dgm:pt modelId="{D9C816C5-6679-4A22-A92D-26C899B80A3E}" type="parTrans" cxnId="{8699315A-AA08-4CD2-9ED1-A3F4D63CD897}">
      <dgm:prSet/>
      <dgm:spPr/>
      <dgm:t>
        <a:bodyPr/>
        <a:lstStyle/>
        <a:p>
          <a:endParaRPr lang="ru-RU"/>
        </a:p>
      </dgm:t>
    </dgm:pt>
    <dgm:pt modelId="{81107265-0FC2-4FCE-8B0A-A07F085C3F75}" type="sibTrans" cxnId="{8699315A-AA08-4CD2-9ED1-A3F4D63CD897}">
      <dgm:prSet/>
      <dgm:spPr/>
      <dgm:t>
        <a:bodyPr/>
        <a:lstStyle/>
        <a:p>
          <a:endParaRPr lang="ru-RU"/>
        </a:p>
      </dgm:t>
    </dgm:pt>
    <dgm:pt modelId="{785C646D-40A7-437B-9688-F6412EF055CC}">
      <dgm:prSet/>
      <dgm:spPr/>
      <dgm:t>
        <a:bodyPr/>
        <a:lstStyle/>
        <a:p>
          <a:pPr algn="ctr"/>
          <a:r>
            <a:rPr lang="ru-RU" dirty="0" smtClean="0"/>
            <a:t>Порнографический материал </a:t>
          </a:r>
          <a:endParaRPr lang="ru-RU" dirty="0"/>
        </a:p>
      </dgm:t>
    </dgm:pt>
    <dgm:pt modelId="{379BB524-D62E-4EA5-9A66-7A24A6EEC36D}" type="parTrans" cxnId="{2EE8E08D-5BCB-4A96-90BA-FF2C7C0B8402}">
      <dgm:prSet/>
      <dgm:spPr/>
      <dgm:t>
        <a:bodyPr/>
        <a:lstStyle/>
        <a:p>
          <a:endParaRPr lang="ru-RU"/>
        </a:p>
      </dgm:t>
    </dgm:pt>
    <dgm:pt modelId="{31A58FD4-91F9-4D45-A982-A7507410A354}" type="sibTrans" cxnId="{2EE8E08D-5BCB-4A96-90BA-FF2C7C0B8402}">
      <dgm:prSet/>
      <dgm:spPr/>
      <dgm:t>
        <a:bodyPr/>
        <a:lstStyle/>
        <a:p>
          <a:endParaRPr lang="ru-RU"/>
        </a:p>
      </dgm:t>
    </dgm:pt>
    <dgm:pt modelId="{18483F0F-2DA3-464B-839D-FB0CE06D8E71}" type="pres">
      <dgm:prSet presAssocID="{8ED2CCC9-E48A-40AF-932C-9042680841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C94DCC-01C6-4E5F-9DA3-CFBA33DF3948}" type="pres">
      <dgm:prSet presAssocID="{24C1BBD7-6ABC-47A2-B8F8-358F6607CBBD}" presName="parentLin" presStyleCnt="0"/>
      <dgm:spPr/>
    </dgm:pt>
    <dgm:pt modelId="{D716DE98-C333-4411-8D92-9A56342B41CB}" type="pres">
      <dgm:prSet presAssocID="{24C1BBD7-6ABC-47A2-B8F8-358F6607CBB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8D57850-4D86-4BA9-AEE3-2BCEAE4D40FE}" type="pres">
      <dgm:prSet presAssocID="{24C1BBD7-6ABC-47A2-B8F8-358F6607CB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9BA5-76DA-46FB-B7E1-DDDFE4F0B0FB}" type="pres">
      <dgm:prSet presAssocID="{24C1BBD7-6ABC-47A2-B8F8-358F6607CBBD}" presName="negativeSpace" presStyleCnt="0"/>
      <dgm:spPr/>
    </dgm:pt>
    <dgm:pt modelId="{1340820F-079C-4185-8CD9-C52736C3C82F}" type="pres">
      <dgm:prSet presAssocID="{24C1BBD7-6ABC-47A2-B8F8-358F6607CBBD}" presName="childText" presStyleLbl="conFgAcc1" presStyleIdx="0" presStyleCnt="4">
        <dgm:presLayoutVars>
          <dgm:bulletEnabled val="1"/>
        </dgm:presLayoutVars>
      </dgm:prSet>
      <dgm:spPr/>
    </dgm:pt>
    <dgm:pt modelId="{26741668-9D41-471E-84D3-8649028B0E6E}" type="pres">
      <dgm:prSet presAssocID="{62BE12E3-C1FD-4D4B-B10E-4E7600581A6E}" presName="spaceBetweenRectangles" presStyleCnt="0"/>
      <dgm:spPr/>
    </dgm:pt>
    <dgm:pt modelId="{2812B7A0-3156-441F-BC69-59676342595C}" type="pres">
      <dgm:prSet presAssocID="{C283EB0B-55B4-4EB8-BD32-DFE73F73899A}" presName="parentLin" presStyleCnt="0"/>
      <dgm:spPr/>
    </dgm:pt>
    <dgm:pt modelId="{04F06C62-F689-4192-9541-6787BA72976D}" type="pres">
      <dgm:prSet presAssocID="{C283EB0B-55B4-4EB8-BD32-DFE73F73899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77704F6-1BF8-4B49-916E-B7BF87ECEE4A}" type="pres">
      <dgm:prSet presAssocID="{C283EB0B-55B4-4EB8-BD32-DFE73F7389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A5E50-2765-43C4-9624-5A70ECBB1585}" type="pres">
      <dgm:prSet presAssocID="{C283EB0B-55B4-4EB8-BD32-DFE73F73899A}" presName="negativeSpace" presStyleCnt="0"/>
      <dgm:spPr/>
    </dgm:pt>
    <dgm:pt modelId="{96D9D5B3-C503-4A28-8027-724F3EC990C6}" type="pres">
      <dgm:prSet presAssocID="{C283EB0B-55B4-4EB8-BD32-DFE73F73899A}" presName="childText" presStyleLbl="conFgAcc1" presStyleIdx="1" presStyleCnt="4">
        <dgm:presLayoutVars>
          <dgm:bulletEnabled val="1"/>
        </dgm:presLayoutVars>
      </dgm:prSet>
      <dgm:spPr/>
    </dgm:pt>
    <dgm:pt modelId="{04084EA1-7E21-4720-9530-B8E76B524A2D}" type="pres">
      <dgm:prSet presAssocID="{71359AF8-03C1-4397-A9DD-9E2976996A2D}" presName="spaceBetweenRectangles" presStyleCnt="0"/>
      <dgm:spPr/>
    </dgm:pt>
    <dgm:pt modelId="{9603DB0C-FCC8-4689-8144-FD93B148B32A}" type="pres">
      <dgm:prSet presAssocID="{78286CAA-F800-4703-9AE8-4C3B25B83D1D}" presName="parentLin" presStyleCnt="0"/>
      <dgm:spPr/>
    </dgm:pt>
    <dgm:pt modelId="{3DB0898E-DDF9-4DF6-B199-21990D08A8FD}" type="pres">
      <dgm:prSet presAssocID="{78286CAA-F800-4703-9AE8-4C3B25B83D1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113C949-DCE1-4C84-8246-6C746F21EC43}" type="pres">
      <dgm:prSet presAssocID="{78286CAA-F800-4703-9AE8-4C3B25B83D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B1114-B7B3-4949-9BF8-F55DBC4B35C0}" type="pres">
      <dgm:prSet presAssocID="{78286CAA-F800-4703-9AE8-4C3B25B83D1D}" presName="negativeSpace" presStyleCnt="0"/>
      <dgm:spPr/>
    </dgm:pt>
    <dgm:pt modelId="{94B9B8FC-F6D7-428B-86E9-15A50DFE6122}" type="pres">
      <dgm:prSet presAssocID="{78286CAA-F800-4703-9AE8-4C3B25B83D1D}" presName="childText" presStyleLbl="conFgAcc1" presStyleIdx="2" presStyleCnt="4">
        <dgm:presLayoutVars>
          <dgm:bulletEnabled val="1"/>
        </dgm:presLayoutVars>
      </dgm:prSet>
      <dgm:spPr/>
    </dgm:pt>
    <dgm:pt modelId="{53DB4D71-EBAA-45F9-83EF-F50B18D7EE98}" type="pres">
      <dgm:prSet presAssocID="{81107265-0FC2-4FCE-8B0A-A07F085C3F75}" presName="spaceBetweenRectangles" presStyleCnt="0"/>
      <dgm:spPr/>
    </dgm:pt>
    <dgm:pt modelId="{8B478004-3972-408C-B17E-225E5BD69159}" type="pres">
      <dgm:prSet presAssocID="{785C646D-40A7-437B-9688-F6412EF055CC}" presName="parentLin" presStyleCnt="0"/>
      <dgm:spPr/>
    </dgm:pt>
    <dgm:pt modelId="{1DA1806D-8FF4-44BD-9176-F0B39830174F}" type="pres">
      <dgm:prSet presAssocID="{785C646D-40A7-437B-9688-F6412EF055C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0E3074D-0E74-42BB-A6C8-0586CD303E6C}" type="pres">
      <dgm:prSet presAssocID="{785C646D-40A7-437B-9688-F6412EF055C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91B65-F6A9-4858-979B-3160003C2293}" type="pres">
      <dgm:prSet presAssocID="{785C646D-40A7-437B-9688-F6412EF055CC}" presName="negativeSpace" presStyleCnt="0"/>
      <dgm:spPr/>
    </dgm:pt>
    <dgm:pt modelId="{9BB38346-6C85-4CD0-96CC-37B18600F1BA}" type="pres">
      <dgm:prSet presAssocID="{785C646D-40A7-437B-9688-F6412EF055C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661B5E-1F15-4BDB-AEB9-15DF53F9C085}" type="presOf" srcId="{8ED2CCC9-E48A-40AF-932C-9042680841EF}" destId="{18483F0F-2DA3-464B-839D-FB0CE06D8E71}" srcOrd="0" destOrd="0" presId="urn:microsoft.com/office/officeart/2005/8/layout/list1"/>
    <dgm:cxn modelId="{4774D713-734F-478C-9BFC-864BCD80E451}" type="presOf" srcId="{785C646D-40A7-437B-9688-F6412EF055CC}" destId="{1DA1806D-8FF4-44BD-9176-F0B39830174F}" srcOrd="0" destOrd="0" presId="urn:microsoft.com/office/officeart/2005/8/layout/list1"/>
    <dgm:cxn modelId="{8699315A-AA08-4CD2-9ED1-A3F4D63CD897}" srcId="{8ED2CCC9-E48A-40AF-932C-9042680841EF}" destId="{78286CAA-F800-4703-9AE8-4C3B25B83D1D}" srcOrd="2" destOrd="0" parTransId="{D9C816C5-6679-4A22-A92D-26C899B80A3E}" sibTransId="{81107265-0FC2-4FCE-8B0A-A07F085C3F75}"/>
    <dgm:cxn modelId="{18AFE9B4-1F32-4ACA-8300-B769318123F3}" type="presOf" srcId="{C283EB0B-55B4-4EB8-BD32-DFE73F73899A}" destId="{177704F6-1BF8-4B49-916E-B7BF87ECEE4A}" srcOrd="1" destOrd="0" presId="urn:microsoft.com/office/officeart/2005/8/layout/list1"/>
    <dgm:cxn modelId="{125D0A6C-952A-4D9E-AD87-3C5C6288F939}" srcId="{8ED2CCC9-E48A-40AF-932C-9042680841EF}" destId="{24C1BBD7-6ABC-47A2-B8F8-358F6607CBBD}" srcOrd="0" destOrd="0" parTransId="{9E044197-8636-4CD9-8545-C54A9CF7A210}" sibTransId="{62BE12E3-C1FD-4D4B-B10E-4E7600581A6E}"/>
    <dgm:cxn modelId="{3B12C6FC-A0FF-437F-915D-9AD8E5CAE67D}" type="presOf" srcId="{C283EB0B-55B4-4EB8-BD32-DFE73F73899A}" destId="{04F06C62-F689-4192-9541-6787BA72976D}" srcOrd="0" destOrd="0" presId="urn:microsoft.com/office/officeart/2005/8/layout/list1"/>
    <dgm:cxn modelId="{B6728553-14F5-4564-B8D9-4580CC4CCCD1}" type="presOf" srcId="{785C646D-40A7-437B-9688-F6412EF055CC}" destId="{10E3074D-0E74-42BB-A6C8-0586CD303E6C}" srcOrd="1" destOrd="0" presId="urn:microsoft.com/office/officeart/2005/8/layout/list1"/>
    <dgm:cxn modelId="{C6B4001F-EBF3-449F-8109-8949D5856EED}" type="presOf" srcId="{24C1BBD7-6ABC-47A2-B8F8-358F6607CBBD}" destId="{D716DE98-C333-4411-8D92-9A56342B41CB}" srcOrd="0" destOrd="0" presId="urn:microsoft.com/office/officeart/2005/8/layout/list1"/>
    <dgm:cxn modelId="{D79C306B-3C44-4952-B851-E1188265A1F6}" type="presOf" srcId="{24C1BBD7-6ABC-47A2-B8F8-358F6607CBBD}" destId="{A8D57850-4D86-4BA9-AEE3-2BCEAE4D40FE}" srcOrd="1" destOrd="0" presId="urn:microsoft.com/office/officeart/2005/8/layout/list1"/>
    <dgm:cxn modelId="{2C0D5750-BAB1-4D4D-9013-A67053F1C8E2}" srcId="{8ED2CCC9-E48A-40AF-932C-9042680841EF}" destId="{C283EB0B-55B4-4EB8-BD32-DFE73F73899A}" srcOrd="1" destOrd="0" parTransId="{E24CB9FF-5695-4DD0-BA29-19E23E167978}" sibTransId="{71359AF8-03C1-4397-A9DD-9E2976996A2D}"/>
    <dgm:cxn modelId="{2EE8E08D-5BCB-4A96-90BA-FF2C7C0B8402}" srcId="{8ED2CCC9-E48A-40AF-932C-9042680841EF}" destId="{785C646D-40A7-437B-9688-F6412EF055CC}" srcOrd="3" destOrd="0" parTransId="{379BB524-D62E-4EA5-9A66-7A24A6EEC36D}" sibTransId="{31A58FD4-91F9-4D45-A982-A7507410A354}"/>
    <dgm:cxn modelId="{9772CC27-6F4A-45E5-A7AE-786165285AAA}" type="presOf" srcId="{78286CAA-F800-4703-9AE8-4C3B25B83D1D}" destId="{9113C949-DCE1-4C84-8246-6C746F21EC43}" srcOrd="1" destOrd="0" presId="urn:microsoft.com/office/officeart/2005/8/layout/list1"/>
    <dgm:cxn modelId="{84E97940-52A1-4364-B29C-E6367414A441}" type="presOf" srcId="{78286CAA-F800-4703-9AE8-4C3B25B83D1D}" destId="{3DB0898E-DDF9-4DF6-B199-21990D08A8FD}" srcOrd="0" destOrd="0" presId="urn:microsoft.com/office/officeart/2005/8/layout/list1"/>
    <dgm:cxn modelId="{D15E6A89-F1D1-4C64-AABB-3E2BBCFF0F13}" type="presParOf" srcId="{18483F0F-2DA3-464B-839D-FB0CE06D8E71}" destId="{5EC94DCC-01C6-4E5F-9DA3-CFBA33DF3948}" srcOrd="0" destOrd="0" presId="urn:microsoft.com/office/officeart/2005/8/layout/list1"/>
    <dgm:cxn modelId="{33A459D4-EA8D-4541-9E1F-EFFE1454D372}" type="presParOf" srcId="{5EC94DCC-01C6-4E5F-9DA3-CFBA33DF3948}" destId="{D716DE98-C333-4411-8D92-9A56342B41CB}" srcOrd="0" destOrd="0" presId="urn:microsoft.com/office/officeart/2005/8/layout/list1"/>
    <dgm:cxn modelId="{78D77058-FC95-4721-99EA-CC828E7CC818}" type="presParOf" srcId="{5EC94DCC-01C6-4E5F-9DA3-CFBA33DF3948}" destId="{A8D57850-4D86-4BA9-AEE3-2BCEAE4D40FE}" srcOrd="1" destOrd="0" presId="urn:microsoft.com/office/officeart/2005/8/layout/list1"/>
    <dgm:cxn modelId="{4E908B76-1B44-4A54-B6B7-F5682861159B}" type="presParOf" srcId="{18483F0F-2DA3-464B-839D-FB0CE06D8E71}" destId="{73E29BA5-76DA-46FB-B7E1-DDDFE4F0B0FB}" srcOrd="1" destOrd="0" presId="urn:microsoft.com/office/officeart/2005/8/layout/list1"/>
    <dgm:cxn modelId="{113B360E-661D-454C-92BA-DB48B0724FE5}" type="presParOf" srcId="{18483F0F-2DA3-464B-839D-FB0CE06D8E71}" destId="{1340820F-079C-4185-8CD9-C52736C3C82F}" srcOrd="2" destOrd="0" presId="urn:microsoft.com/office/officeart/2005/8/layout/list1"/>
    <dgm:cxn modelId="{FDCA1A45-DCF0-4B52-A14D-9F9A2EE0ED15}" type="presParOf" srcId="{18483F0F-2DA3-464B-839D-FB0CE06D8E71}" destId="{26741668-9D41-471E-84D3-8649028B0E6E}" srcOrd="3" destOrd="0" presId="urn:microsoft.com/office/officeart/2005/8/layout/list1"/>
    <dgm:cxn modelId="{21419FD9-50BE-427C-9430-35FCFF346E5B}" type="presParOf" srcId="{18483F0F-2DA3-464B-839D-FB0CE06D8E71}" destId="{2812B7A0-3156-441F-BC69-59676342595C}" srcOrd="4" destOrd="0" presId="urn:microsoft.com/office/officeart/2005/8/layout/list1"/>
    <dgm:cxn modelId="{89C17ADF-D299-491E-83EF-BAA39B4C7186}" type="presParOf" srcId="{2812B7A0-3156-441F-BC69-59676342595C}" destId="{04F06C62-F689-4192-9541-6787BA72976D}" srcOrd="0" destOrd="0" presId="urn:microsoft.com/office/officeart/2005/8/layout/list1"/>
    <dgm:cxn modelId="{6E1455F8-085A-45AE-8B44-8A4F62A84F3E}" type="presParOf" srcId="{2812B7A0-3156-441F-BC69-59676342595C}" destId="{177704F6-1BF8-4B49-916E-B7BF87ECEE4A}" srcOrd="1" destOrd="0" presId="urn:microsoft.com/office/officeart/2005/8/layout/list1"/>
    <dgm:cxn modelId="{E87B51EB-D723-4258-B1FA-A1B1028EF627}" type="presParOf" srcId="{18483F0F-2DA3-464B-839D-FB0CE06D8E71}" destId="{500A5E50-2765-43C4-9624-5A70ECBB1585}" srcOrd="5" destOrd="0" presId="urn:microsoft.com/office/officeart/2005/8/layout/list1"/>
    <dgm:cxn modelId="{5E106529-2717-4C4A-A175-F94F14633E66}" type="presParOf" srcId="{18483F0F-2DA3-464B-839D-FB0CE06D8E71}" destId="{96D9D5B3-C503-4A28-8027-724F3EC990C6}" srcOrd="6" destOrd="0" presId="urn:microsoft.com/office/officeart/2005/8/layout/list1"/>
    <dgm:cxn modelId="{B29C3E27-2965-49C8-BCDC-35C156D195BF}" type="presParOf" srcId="{18483F0F-2DA3-464B-839D-FB0CE06D8E71}" destId="{04084EA1-7E21-4720-9530-B8E76B524A2D}" srcOrd="7" destOrd="0" presId="urn:microsoft.com/office/officeart/2005/8/layout/list1"/>
    <dgm:cxn modelId="{62458BD8-97FC-4128-8B26-97DAD07781CB}" type="presParOf" srcId="{18483F0F-2DA3-464B-839D-FB0CE06D8E71}" destId="{9603DB0C-FCC8-4689-8144-FD93B148B32A}" srcOrd="8" destOrd="0" presId="urn:microsoft.com/office/officeart/2005/8/layout/list1"/>
    <dgm:cxn modelId="{38F800AB-C20D-4663-A71B-2A1E631CE537}" type="presParOf" srcId="{9603DB0C-FCC8-4689-8144-FD93B148B32A}" destId="{3DB0898E-DDF9-4DF6-B199-21990D08A8FD}" srcOrd="0" destOrd="0" presId="urn:microsoft.com/office/officeart/2005/8/layout/list1"/>
    <dgm:cxn modelId="{5B4A250F-4214-47A0-ACFD-32F18C616891}" type="presParOf" srcId="{9603DB0C-FCC8-4689-8144-FD93B148B32A}" destId="{9113C949-DCE1-4C84-8246-6C746F21EC43}" srcOrd="1" destOrd="0" presId="urn:microsoft.com/office/officeart/2005/8/layout/list1"/>
    <dgm:cxn modelId="{C0E0F959-D248-429F-87F1-3662D1488A6B}" type="presParOf" srcId="{18483F0F-2DA3-464B-839D-FB0CE06D8E71}" destId="{315B1114-B7B3-4949-9BF8-F55DBC4B35C0}" srcOrd="9" destOrd="0" presId="urn:microsoft.com/office/officeart/2005/8/layout/list1"/>
    <dgm:cxn modelId="{E9B68A93-A95C-4E0A-AF30-1F7DA497AE19}" type="presParOf" srcId="{18483F0F-2DA3-464B-839D-FB0CE06D8E71}" destId="{94B9B8FC-F6D7-428B-86E9-15A50DFE6122}" srcOrd="10" destOrd="0" presId="urn:microsoft.com/office/officeart/2005/8/layout/list1"/>
    <dgm:cxn modelId="{D53098D6-F323-4E6D-AA72-D5DCFE541D12}" type="presParOf" srcId="{18483F0F-2DA3-464B-839D-FB0CE06D8E71}" destId="{53DB4D71-EBAA-45F9-83EF-F50B18D7EE98}" srcOrd="11" destOrd="0" presId="urn:microsoft.com/office/officeart/2005/8/layout/list1"/>
    <dgm:cxn modelId="{BAB0520F-6B14-4229-A11D-C5F868662453}" type="presParOf" srcId="{18483F0F-2DA3-464B-839D-FB0CE06D8E71}" destId="{8B478004-3972-408C-B17E-225E5BD69159}" srcOrd="12" destOrd="0" presId="urn:microsoft.com/office/officeart/2005/8/layout/list1"/>
    <dgm:cxn modelId="{17484998-7236-4197-B78C-B30D926163C1}" type="presParOf" srcId="{8B478004-3972-408C-B17E-225E5BD69159}" destId="{1DA1806D-8FF4-44BD-9176-F0B39830174F}" srcOrd="0" destOrd="0" presId="urn:microsoft.com/office/officeart/2005/8/layout/list1"/>
    <dgm:cxn modelId="{05AFF3EF-EB61-4921-83D2-8641F79E06DC}" type="presParOf" srcId="{8B478004-3972-408C-B17E-225E5BD69159}" destId="{10E3074D-0E74-42BB-A6C8-0586CD303E6C}" srcOrd="1" destOrd="0" presId="urn:microsoft.com/office/officeart/2005/8/layout/list1"/>
    <dgm:cxn modelId="{B34609F1-BF5A-47BE-9A93-6F9064E24CF1}" type="presParOf" srcId="{18483F0F-2DA3-464B-839D-FB0CE06D8E71}" destId="{C9491B65-F6A9-4858-979B-3160003C2293}" srcOrd="13" destOrd="0" presId="urn:microsoft.com/office/officeart/2005/8/layout/list1"/>
    <dgm:cxn modelId="{3236894A-A5F2-4AD8-8B5E-3E36EA747B5B}" type="presParOf" srcId="{18483F0F-2DA3-464B-839D-FB0CE06D8E71}" destId="{9BB38346-6C85-4CD0-96CC-37B18600F1B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36C6C-861C-43A9-85EF-2C479419D47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084A5-55E3-4719-84C3-E51647624100}">
      <dgm:prSet phldrT="[Текст]"/>
      <dgm:spPr/>
      <dgm:t>
        <a:bodyPr/>
        <a:lstStyle/>
        <a:p>
          <a:r>
            <a:rPr lang="ru-RU" dirty="0" smtClean="0"/>
            <a:t>Контентные риски</a:t>
          </a:r>
          <a:endParaRPr lang="ru-RU" dirty="0"/>
        </a:p>
      </dgm:t>
    </dgm:pt>
    <dgm:pt modelId="{FB7C86DA-59BC-4416-8320-D568FE558FAF}" type="parTrans" cxnId="{F39042C6-56F1-4A59-871F-844C30156AA6}">
      <dgm:prSet/>
      <dgm:spPr/>
      <dgm:t>
        <a:bodyPr/>
        <a:lstStyle/>
        <a:p>
          <a:endParaRPr lang="ru-RU"/>
        </a:p>
      </dgm:t>
    </dgm:pt>
    <dgm:pt modelId="{FB8692FB-E49C-4065-9B7E-4A9C4C697D80}" type="sibTrans" cxnId="{F39042C6-56F1-4A59-871F-844C30156AA6}">
      <dgm:prSet/>
      <dgm:spPr/>
      <dgm:t>
        <a:bodyPr/>
        <a:lstStyle/>
        <a:p>
          <a:endParaRPr lang="ru-RU"/>
        </a:p>
      </dgm:t>
    </dgm:pt>
    <dgm:pt modelId="{4FE4DE12-E834-439E-9EDA-6C68A820327E}">
      <dgm:prSet phldrT="[Текст]" custT="1"/>
      <dgm:spPr/>
      <dgm:t>
        <a:bodyPr/>
        <a:lstStyle/>
        <a:p>
          <a:r>
            <a:rPr lang="ru-RU" sz="1100" b="1" dirty="0" smtClean="0"/>
            <a:t>Незаконный материал</a:t>
          </a:r>
          <a:endParaRPr lang="ru-RU" sz="1100" b="1" dirty="0"/>
        </a:p>
      </dgm:t>
    </dgm:pt>
    <dgm:pt modelId="{D13E7679-ABB6-4A15-B805-2D4FBC3C00CD}" type="parTrans" cxnId="{DE8BA98E-9E5F-4762-88E7-7EA2750AAFEE}">
      <dgm:prSet/>
      <dgm:spPr/>
      <dgm:t>
        <a:bodyPr/>
        <a:lstStyle/>
        <a:p>
          <a:endParaRPr lang="ru-RU"/>
        </a:p>
      </dgm:t>
    </dgm:pt>
    <dgm:pt modelId="{A8502187-EC57-4EC4-80DE-D7B0076D8975}" type="sibTrans" cxnId="{DE8BA98E-9E5F-4762-88E7-7EA2750AAFEE}">
      <dgm:prSet/>
      <dgm:spPr/>
      <dgm:t>
        <a:bodyPr/>
        <a:lstStyle/>
        <a:p>
          <a:endParaRPr lang="ru-RU"/>
        </a:p>
      </dgm:t>
    </dgm:pt>
    <dgm:pt modelId="{620E4BEA-C88D-4C42-9660-83EC51903161}">
      <dgm:prSet phldrT="[Текст]" custT="1"/>
      <dgm:spPr/>
      <dgm:t>
        <a:bodyPr/>
        <a:lstStyle/>
        <a:p>
          <a:r>
            <a:rPr lang="ru-RU" sz="1100" b="1" dirty="0" smtClean="0"/>
            <a:t>Неэтичный материал</a:t>
          </a:r>
        </a:p>
        <a:p>
          <a:endParaRPr lang="ru-RU" sz="1000" dirty="0"/>
        </a:p>
      </dgm:t>
    </dgm:pt>
    <dgm:pt modelId="{D1A58531-D22F-4E5B-A69F-CDF3712BD9AD}" type="parTrans" cxnId="{D8001C1F-A3BC-418A-A3D8-6B40B83DDE7D}">
      <dgm:prSet/>
      <dgm:spPr/>
      <dgm:t>
        <a:bodyPr/>
        <a:lstStyle/>
        <a:p>
          <a:endParaRPr lang="ru-RU"/>
        </a:p>
      </dgm:t>
    </dgm:pt>
    <dgm:pt modelId="{36AF7B72-288A-4F49-A747-4265A176A10F}" type="sibTrans" cxnId="{D8001C1F-A3BC-418A-A3D8-6B40B83DDE7D}">
      <dgm:prSet/>
      <dgm:spPr/>
      <dgm:t>
        <a:bodyPr/>
        <a:lstStyle/>
        <a:p>
          <a:endParaRPr lang="ru-RU"/>
        </a:p>
      </dgm:t>
    </dgm:pt>
    <dgm:pt modelId="{107463D8-0419-4CF3-9E61-21957B39217D}">
      <dgm:prSet phldrT="[Текст]"/>
      <dgm:spPr/>
      <dgm:t>
        <a:bodyPr/>
        <a:lstStyle/>
        <a:p>
          <a:r>
            <a:rPr lang="ru-RU" dirty="0" smtClean="0"/>
            <a:t>Коммуникационные риски </a:t>
          </a:r>
          <a:endParaRPr lang="ru-RU" dirty="0"/>
        </a:p>
      </dgm:t>
    </dgm:pt>
    <dgm:pt modelId="{3B1A417E-2674-4551-843A-F21886C672E4}" type="parTrans" cxnId="{5645743C-5335-4544-9927-7E1B075B0F10}">
      <dgm:prSet/>
      <dgm:spPr/>
      <dgm:t>
        <a:bodyPr/>
        <a:lstStyle/>
        <a:p>
          <a:endParaRPr lang="ru-RU"/>
        </a:p>
      </dgm:t>
    </dgm:pt>
    <dgm:pt modelId="{9AE8BB05-37E2-4ACD-959E-ACB96011F64A}" type="sibTrans" cxnId="{5645743C-5335-4544-9927-7E1B075B0F10}">
      <dgm:prSet/>
      <dgm:spPr/>
      <dgm:t>
        <a:bodyPr/>
        <a:lstStyle/>
        <a:p>
          <a:endParaRPr lang="ru-RU"/>
        </a:p>
      </dgm:t>
    </dgm:pt>
    <dgm:pt modelId="{4DFFAA6C-2937-40F1-8D00-7972502A6135}">
      <dgm:prSet phldrT="[Текст]" custT="1"/>
      <dgm:spPr/>
      <dgm:t>
        <a:bodyPr/>
        <a:lstStyle/>
        <a:p>
          <a:r>
            <a:rPr lang="ru-RU" sz="1100" b="1" dirty="0" smtClean="0"/>
            <a:t>Незаконный контакт</a:t>
          </a:r>
        </a:p>
      </dgm:t>
    </dgm:pt>
    <dgm:pt modelId="{755C181C-B6C9-4767-BC7D-295BD5341BB6}" type="parTrans" cxnId="{97929C59-22D1-4233-A5E0-D8E5BD750CFB}">
      <dgm:prSet/>
      <dgm:spPr/>
      <dgm:t>
        <a:bodyPr/>
        <a:lstStyle/>
        <a:p>
          <a:endParaRPr lang="ru-RU"/>
        </a:p>
      </dgm:t>
    </dgm:pt>
    <dgm:pt modelId="{07146A3F-DA06-452C-B5D1-A9E69F485488}" type="sibTrans" cxnId="{97929C59-22D1-4233-A5E0-D8E5BD750CFB}">
      <dgm:prSet/>
      <dgm:spPr/>
      <dgm:t>
        <a:bodyPr/>
        <a:lstStyle/>
        <a:p>
          <a:endParaRPr lang="ru-RU"/>
        </a:p>
      </dgm:t>
    </dgm:pt>
    <dgm:pt modelId="{5C30BC42-6655-4D72-8142-CE0670EE6575}">
      <dgm:prSet phldrT="[Текст]" custT="1"/>
      <dgm:spPr/>
      <dgm:t>
        <a:bodyPr/>
        <a:lstStyle/>
        <a:p>
          <a:r>
            <a:rPr lang="ru-RU" sz="1100" b="1" dirty="0" smtClean="0"/>
            <a:t>Домогательство</a:t>
          </a:r>
        </a:p>
      </dgm:t>
    </dgm:pt>
    <dgm:pt modelId="{22E3ED21-E54D-43EA-B7B5-6BF27C238F60}" type="parTrans" cxnId="{72897B67-8FA6-4890-85CE-4CBF25013244}">
      <dgm:prSet/>
      <dgm:spPr/>
      <dgm:t>
        <a:bodyPr/>
        <a:lstStyle/>
        <a:p>
          <a:endParaRPr lang="ru-RU"/>
        </a:p>
      </dgm:t>
    </dgm:pt>
    <dgm:pt modelId="{BC4BF17B-6A9F-406F-A6D9-2C195F0C3377}" type="sibTrans" cxnId="{72897B67-8FA6-4890-85CE-4CBF25013244}">
      <dgm:prSet/>
      <dgm:spPr/>
      <dgm:t>
        <a:bodyPr/>
        <a:lstStyle/>
        <a:p>
          <a:endParaRPr lang="ru-RU"/>
        </a:p>
      </dgm:t>
    </dgm:pt>
    <dgm:pt modelId="{354598F4-DA39-4161-9AAC-5067808AC9C3}">
      <dgm:prSet phldrT="[Текст]"/>
      <dgm:spPr/>
      <dgm:t>
        <a:bodyPr/>
        <a:lstStyle/>
        <a:p>
          <a:r>
            <a:rPr lang="ru-RU" dirty="0" smtClean="0"/>
            <a:t>Электронные риски </a:t>
          </a:r>
        </a:p>
      </dgm:t>
    </dgm:pt>
    <dgm:pt modelId="{E0B394DD-AE6E-478A-8CD7-8B7E59611A8F}" type="parTrans" cxnId="{2BDE47C7-F396-4122-869B-5D488FF217B1}">
      <dgm:prSet/>
      <dgm:spPr/>
      <dgm:t>
        <a:bodyPr/>
        <a:lstStyle/>
        <a:p>
          <a:endParaRPr lang="ru-RU"/>
        </a:p>
      </dgm:t>
    </dgm:pt>
    <dgm:pt modelId="{7F4FF0A6-34EF-4F03-89E0-8D6789987AFB}" type="sibTrans" cxnId="{2BDE47C7-F396-4122-869B-5D488FF217B1}">
      <dgm:prSet/>
      <dgm:spPr/>
      <dgm:t>
        <a:bodyPr/>
        <a:lstStyle/>
        <a:p>
          <a:endParaRPr lang="ru-RU"/>
        </a:p>
      </dgm:t>
    </dgm:pt>
    <dgm:pt modelId="{9FCDEC02-610D-47FB-83A2-F8618AC0754A}">
      <dgm:prSet phldrT="[Текст]"/>
      <dgm:spPr/>
      <dgm:t>
        <a:bodyPr/>
        <a:lstStyle/>
        <a:p>
          <a:r>
            <a:rPr lang="ru-RU" dirty="0" smtClean="0"/>
            <a:t>Потребительские риски </a:t>
          </a:r>
        </a:p>
      </dgm:t>
    </dgm:pt>
    <dgm:pt modelId="{93607377-3676-42C2-8661-358492368D8E}" type="parTrans" cxnId="{BA5559BF-65C1-4D85-BDB6-69DE44FC7C45}">
      <dgm:prSet/>
      <dgm:spPr/>
      <dgm:t>
        <a:bodyPr/>
        <a:lstStyle/>
        <a:p>
          <a:endParaRPr lang="ru-RU"/>
        </a:p>
      </dgm:t>
    </dgm:pt>
    <dgm:pt modelId="{F6691FB2-2E1D-4B3F-9474-E0BFE0139952}" type="sibTrans" cxnId="{BA5559BF-65C1-4D85-BDB6-69DE44FC7C45}">
      <dgm:prSet/>
      <dgm:spPr/>
      <dgm:t>
        <a:bodyPr/>
        <a:lstStyle/>
        <a:p>
          <a:endParaRPr lang="ru-RU"/>
        </a:p>
      </dgm:t>
    </dgm:pt>
    <dgm:pt modelId="{5E71CF6E-B42B-43BF-9024-0046F2053FBA}">
      <dgm:prSet phldrT="[Текст]" custT="1"/>
      <dgm:spPr/>
      <dgm:t>
        <a:bodyPr/>
        <a:lstStyle/>
        <a:p>
          <a:r>
            <a:rPr lang="ru-RU" sz="1100" b="1" dirty="0" smtClean="0"/>
            <a:t>Вирусы</a:t>
          </a:r>
        </a:p>
      </dgm:t>
    </dgm:pt>
    <dgm:pt modelId="{755098AA-5EF6-4135-98A2-1F0BD4030911}" type="parTrans" cxnId="{00569E08-EB9B-426A-A143-F6E7C0046011}">
      <dgm:prSet/>
      <dgm:spPr/>
      <dgm:t>
        <a:bodyPr/>
        <a:lstStyle/>
        <a:p>
          <a:endParaRPr lang="ru-RU"/>
        </a:p>
      </dgm:t>
    </dgm:pt>
    <dgm:pt modelId="{C689AFDB-16A6-412C-963E-DCB23A1300CD}" type="sibTrans" cxnId="{00569E08-EB9B-426A-A143-F6E7C0046011}">
      <dgm:prSet/>
      <dgm:spPr/>
      <dgm:t>
        <a:bodyPr/>
        <a:lstStyle/>
        <a:p>
          <a:endParaRPr lang="ru-RU"/>
        </a:p>
      </dgm:t>
    </dgm:pt>
    <dgm:pt modelId="{448373EC-9648-4D34-81E3-A152ABF00FFB}">
      <dgm:prSet phldrT="[Текст]" custT="1"/>
      <dgm:spPr/>
      <dgm:t>
        <a:bodyPr/>
        <a:lstStyle/>
        <a:p>
          <a:r>
            <a:rPr lang="ru-RU" sz="1100" b="1" dirty="0" err="1" smtClean="0"/>
            <a:t>Кибер</a:t>
          </a:r>
          <a:r>
            <a:rPr lang="ru-RU" sz="1100" b="1" dirty="0" smtClean="0"/>
            <a:t>-мошенничество</a:t>
          </a:r>
          <a:r>
            <a:rPr lang="ru-RU" sz="1000" dirty="0" smtClean="0"/>
            <a:t> </a:t>
          </a:r>
        </a:p>
      </dgm:t>
    </dgm:pt>
    <dgm:pt modelId="{BB76D078-4D5E-4D70-A05C-9686946F197F}" type="parTrans" cxnId="{92453CF3-31A1-46EA-B15B-DB90DE6FAAA2}">
      <dgm:prSet/>
      <dgm:spPr/>
      <dgm:t>
        <a:bodyPr/>
        <a:lstStyle/>
        <a:p>
          <a:endParaRPr lang="ru-RU"/>
        </a:p>
      </dgm:t>
    </dgm:pt>
    <dgm:pt modelId="{70564CC4-F993-4CB7-A066-7417BC7FB919}" type="sibTrans" cxnId="{92453CF3-31A1-46EA-B15B-DB90DE6FAAA2}">
      <dgm:prSet/>
      <dgm:spPr/>
      <dgm:t>
        <a:bodyPr/>
        <a:lstStyle/>
        <a:p>
          <a:endParaRPr lang="ru-RU"/>
        </a:p>
      </dgm:t>
    </dgm:pt>
    <dgm:pt modelId="{6C749895-A919-4A85-9C9A-C8DD52F6B35F}">
      <dgm:prSet phldrT="[Текст]" custT="1"/>
      <dgm:spPr/>
      <dgm:t>
        <a:bodyPr/>
        <a:lstStyle/>
        <a:p>
          <a:r>
            <a:rPr lang="ru-RU" sz="1100" b="1" dirty="0" smtClean="0"/>
            <a:t>Груминг</a:t>
          </a:r>
        </a:p>
      </dgm:t>
    </dgm:pt>
    <dgm:pt modelId="{AA1688A5-671D-41CF-878E-3FEA20734387}" type="parTrans" cxnId="{981CE579-6909-4BD9-9F41-31B2BA5027B1}">
      <dgm:prSet/>
      <dgm:spPr/>
      <dgm:t>
        <a:bodyPr/>
        <a:lstStyle/>
        <a:p>
          <a:endParaRPr lang="ru-RU"/>
        </a:p>
      </dgm:t>
    </dgm:pt>
    <dgm:pt modelId="{395989A8-7A76-4B42-B26D-AB54ADE0D4ED}" type="sibTrans" cxnId="{981CE579-6909-4BD9-9F41-31B2BA5027B1}">
      <dgm:prSet/>
      <dgm:spPr/>
      <dgm:t>
        <a:bodyPr/>
        <a:lstStyle/>
        <a:p>
          <a:endParaRPr lang="ru-RU"/>
        </a:p>
      </dgm:t>
    </dgm:pt>
    <dgm:pt modelId="{24A01F73-7380-43DF-A6D9-F22D0F72134B}">
      <dgm:prSet phldrT="[Текст]" custT="1"/>
      <dgm:spPr/>
      <dgm:t>
        <a:bodyPr/>
        <a:lstStyle/>
        <a:p>
          <a:r>
            <a:rPr lang="ru-RU" sz="1100" b="1" dirty="0" smtClean="0"/>
            <a:t>Киберпреследование</a:t>
          </a:r>
          <a:r>
            <a:rPr lang="ru-RU" sz="1100" dirty="0" smtClean="0"/>
            <a:t> </a:t>
          </a:r>
        </a:p>
      </dgm:t>
    </dgm:pt>
    <dgm:pt modelId="{F579E386-DE58-45FF-A728-ED577128EC90}" type="parTrans" cxnId="{24C8BF9A-A789-49C5-B233-8A4F51CB3B0E}">
      <dgm:prSet/>
      <dgm:spPr/>
      <dgm:t>
        <a:bodyPr/>
        <a:lstStyle/>
        <a:p>
          <a:endParaRPr lang="ru-RU"/>
        </a:p>
      </dgm:t>
    </dgm:pt>
    <dgm:pt modelId="{7AF7CB0C-FF11-41E4-8E07-2C2D68A9C531}" type="sibTrans" cxnId="{24C8BF9A-A789-49C5-B233-8A4F51CB3B0E}">
      <dgm:prSet/>
      <dgm:spPr/>
      <dgm:t>
        <a:bodyPr/>
        <a:lstStyle/>
        <a:p>
          <a:endParaRPr lang="ru-RU"/>
        </a:p>
      </dgm:t>
    </dgm:pt>
    <dgm:pt modelId="{2E0EB11C-841B-4AF2-BEE1-7AE5DA0FBCD5}">
      <dgm:prSet phldrT="[Текст]" custT="1"/>
      <dgm:spPr/>
      <dgm:t>
        <a:bodyPr/>
        <a:lstStyle/>
        <a:p>
          <a:pPr algn="l"/>
          <a:r>
            <a:rPr lang="ru-RU" sz="1200" b="1" dirty="0" smtClean="0"/>
            <a:t>Мошенничество </a:t>
          </a:r>
        </a:p>
      </dgm:t>
    </dgm:pt>
    <dgm:pt modelId="{9D7F9B7A-6E90-4A0A-837A-8F55C1639AD8}" type="parTrans" cxnId="{850FA27C-8AD0-4421-B224-C904CE04E0DF}">
      <dgm:prSet/>
      <dgm:spPr/>
      <dgm:t>
        <a:bodyPr/>
        <a:lstStyle/>
        <a:p>
          <a:endParaRPr lang="ru-RU"/>
        </a:p>
      </dgm:t>
    </dgm:pt>
    <dgm:pt modelId="{37B7A24D-27AF-45F9-8DE7-61B8736265EB}" type="sibTrans" cxnId="{850FA27C-8AD0-4421-B224-C904CE04E0DF}">
      <dgm:prSet/>
      <dgm:spPr/>
      <dgm:t>
        <a:bodyPr/>
        <a:lstStyle/>
        <a:p>
          <a:endParaRPr lang="ru-RU"/>
        </a:p>
      </dgm:t>
    </dgm:pt>
    <dgm:pt modelId="{9BDA54C8-00F1-4C4F-9D09-0325A7FFB567}">
      <dgm:prSet phldrT="[Текст]" custT="1"/>
      <dgm:spPr/>
      <dgm:t>
        <a:bodyPr/>
        <a:lstStyle/>
        <a:p>
          <a:pPr algn="l"/>
          <a:r>
            <a:rPr lang="ru-RU" sz="1100" dirty="0" smtClean="0"/>
            <a:t>Риск приобретения товара низкого качества;</a:t>
          </a:r>
        </a:p>
      </dgm:t>
    </dgm:pt>
    <dgm:pt modelId="{6DBED159-1369-45A7-AF99-F6D7C46AE647}" type="parTrans" cxnId="{E88BEC7A-8038-499F-8576-1CFE3D99DB84}">
      <dgm:prSet/>
      <dgm:spPr/>
      <dgm:t>
        <a:bodyPr/>
        <a:lstStyle/>
        <a:p>
          <a:endParaRPr lang="ru-RU"/>
        </a:p>
      </dgm:t>
    </dgm:pt>
    <dgm:pt modelId="{C27FBADD-8DC3-48DF-A0AC-CCDDEF57AFC0}" type="sibTrans" cxnId="{E88BEC7A-8038-499F-8576-1CFE3D99DB84}">
      <dgm:prSet/>
      <dgm:spPr/>
      <dgm:t>
        <a:bodyPr/>
        <a:lstStyle/>
        <a:p>
          <a:endParaRPr lang="ru-RU"/>
        </a:p>
      </dgm:t>
    </dgm:pt>
    <dgm:pt modelId="{828FC270-1D19-4EB5-A203-04B2DF2CB65C}">
      <dgm:prSet phldrT="[Текст]"/>
      <dgm:spPr/>
      <dgm:t>
        <a:bodyPr/>
        <a:lstStyle/>
        <a:p>
          <a:pPr algn="l"/>
          <a:endParaRPr lang="ru-RU" sz="800" dirty="0" smtClean="0"/>
        </a:p>
      </dgm:t>
    </dgm:pt>
    <dgm:pt modelId="{8A5D2CB1-C5E2-4AF9-9B96-B925C17D71C0}" type="parTrans" cxnId="{4C1E0138-55BC-420D-B5A4-DFA5433ADC25}">
      <dgm:prSet/>
      <dgm:spPr/>
      <dgm:t>
        <a:bodyPr/>
        <a:lstStyle/>
        <a:p>
          <a:endParaRPr lang="ru-RU"/>
        </a:p>
      </dgm:t>
    </dgm:pt>
    <dgm:pt modelId="{E9E2051C-706E-4B54-979B-B6038478E1BF}" type="sibTrans" cxnId="{4C1E0138-55BC-420D-B5A4-DFA5433ADC25}">
      <dgm:prSet/>
      <dgm:spPr/>
      <dgm:t>
        <a:bodyPr/>
        <a:lstStyle/>
        <a:p>
          <a:endParaRPr lang="ru-RU"/>
        </a:p>
      </dgm:t>
    </dgm:pt>
    <dgm:pt modelId="{277A111A-4018-45EF-8FBD-BD82FD15004D}">
      <dgm:prSet phldrT="[Текст]" custT="1"/>
      <dgm:spPr/>
      <dgm:t>
        <a:bodyPr/>
        <a:lstStyle/>
        <a:p>
          <a:pPr algn="l"/>
          <a:r>
            <a:rPr lang="ru-RU" sz="1100" dirty="0" smtClean="0"/>
            <a:t>Различные подделки;</a:t>
          </a:r>
        </a:p>
      </dgm:t>
    </dgm:pt>
    <dgm:pt modelId="{A8EAA98A-8E5F-4486-9B5A-689590A4064E}" type="parTrans" cxnId="{957A5EEB-3354-47A0-9CB0-B249D7C41AE8}">
      <dgm:prSet/>
      <dgm:spPr/>
      <dgm:t>
        <a:bodyPr/>
        <a:lstStyle/>
        <a:p>
          <a:endParaRPr lang="ru-RU"/>
        </a:p>
      </dgm:t>
    </dgm:pt>
    <dgm:pt modelId="{6E9D6A36-764B-46CF-A3C2-AF19172F89CB}" type="sibTrans" cxnId="{957A5EEB-3354-47A0-9CB0-B249D7C41AE8}">
      <dgm:prSet/>
      <dgm:spPr/>
      <dgm:t>
        <a:bodyPr/>
        <a:lstStyle/>
        <a:p>
          <a:endParaRPr lang="ru-RU"/>
        </a:p>
      </dgm:t>
    </dgm:pt>
    <dgm:pt modelId="{F18699EC-671D-4B61-9767-8390D63C8B8E}">
      <dgm:prSet phldrT="[Текст]" custT="1"/>
      <dgm:spPr/>
      <dgm:t>
        <a:bodyPr/>
        <a:lstStyle/>
        <a:p>
          <a:pPr algn="l"/>
          <a:r>
            <a:rPr lang="ru-RU" sz="1100" dirty="0" smtClean="0"/>
            <a:t>Контрафактная и фальсифицированная продукция;</a:t>
          </a:r>
        </a:p>
      </dgm:t>
    </dgm:pt>
    <dgm:pt modelId="{0CAC89CA-32C2-400E-A467-1D36B28D5CFD}" type="parTrans" cxnId="{E9A0C0FE-75EF-4CD3-A31C-0367F7F98906}">
      <dgm:prSet/>
      <dgm:spPr/>
      <dgm:t>
        <a:bodyPr/>
        <a:lstStyle/>
        <a:p>
          <a:endParaRPr lang="ru-RU"/>
        </a:p>
      </dgm:t>
    </dgm:pt>
    <dgm:pt modelId="{575795FA-339E-4DA9-A44B-E4AB77C19B20}" type="sibTrans" cxnId="{E9A0C0FE-75EF-4CD3-A31C-0367F7F98906}">
      <dgm:prSet/>
      <dgm:spPr/>
      <dgm:t>
        <a:bodyPr/>
        <a:lstStyle/>
        <a:p>
          <a:endParaRPr lang="ru-RU"/>
        </a:p>
      </dgm:t>
    </dgm:pt>
    <dgm:pt modelId="{945082C9-5156-41C6-AA58-F6F52D22FFB7}">
      <dgm:prSet phldrT="[Текст]" custT="1"/>
      <dgm:spPr/>
      <dgm:t>
        <a:bodyPr/>
        <a:lstStyle/>
        <a:p>
          <a:pPr algn="l"/>
          <a:r>
            <a:rPr lang="ru-RU" sz="1100" dirty="0" smtClean="0"/>
            <a:t>Потеря денежных средств без приобретения товара или услуги;</a:t>
          </a:r>
        </a:p>
      </dgm:t>
    </dgm:pt>
    <dgm:pt modelId="{3985D1B2-FA5F-4EFF-BFCC-FE91B4458944}" type="parTrans" cxnId="{0C8152CC-1E3B-4AE8-B96B-072491FB7684}">
      <dgm:prSet/>
      <dgm:spPr/>
      <dgm:t>
        <a:bodyPr/>
        <a:lstStyle/>
        <a:p>
          <a:endParaRPr lang="ru-RU"/>
        </a:p>
      </dgm:t>
    </dgm:pt>
    <dgm:pt modelId="{B7BEFB77-7AEB-4F83-B41F-E9D9348CD98B}" type="sibTrans" cxnId="{0C8152CC-1E3B-4AE8-B96B-072491FB7684}">
      <dgm:prSet/>
      <dgm:spPr/>
      <dgm:t>
        <a:bodyPr/>
        <a:lstStyle/>
        <a:p>
          <a:endParaRPr lang="ru-RU"/>
        </a:p>
      </dgm:t>
    </dgm:pt>
    <dgm:pt modelId="{E7B94115-762A-4F94-AF63-EAFED116D8E9}">
      <dgm:prSet phldrT="[Текст]" custT="1"/>
      <dgm:spPr/>
      <dgm:t>
        <a:bodyPr/>
        <a:lstStyle/>
        <a:p>
          <a:pPr algn="l"/>
          <a:r>
            <a:rPr lang="ru-RU" sz="1100" dirty="0" smtClean="0"/>
            <a:t>Хищение персональной информации с целью </a:t>
          </a:r>
          <a:r>
            <a:rPr lang="ru-RU" sz="1100" dirty="0" err="1" smtClean="0"/>
            <a:t>кибер</a:t>
          </a:r>
          <a:r>
            <a:rPr lang="ru-RU" sz="1100" dirty="0" smtClean="0"/>
            <a:t>-мошенничества.</a:t>
          </a:r>
        </a:p>
      </dgm:t>
    </dgm:pt>
    <dgm:pt modelId="{D21BAD5D-FDD6-42E3-B03C-A848C6E7AE5F}" type="parTrans" cxnId="{9BABB74A-6FC8-42D4-AA65-F64AFD0509A7}">
      <dgm:prSet/>
      <dgm:spPr/>
      <dgm:t>
        <a:bodyPr/>
        <a:lstStyle/>
        <a:p>
          <a:endParaRPr lang="ru-RU"/>
        </a:p>
      </dgm:t>
    </dgm:pt>
    <dgm:pt modelId="{20E56CBB-600C-48D7-A366-C3AD42871A60}" type="sibTrans" cxnId="{9BABB74A-6FC8-42D4-AA65-F64AFD0509A7}">
      <dgm:prSet/>
      <dgm:spPr/>
      <dgm:t>
        <a:bodyPr/>
        <a:lstStyle/>
        <a:p>
          <a:endParaRPr lang="ru-RU"/>
        </a:p>
      </dgm:t>
    </dgm:pt>
    <dgm:pt modelId="{58A23A0A-52B4-4957-BF3A-576E66E3770A}" type="pres">
      <dgm:prSet presAssocID="{30C36C6C-861C-43A9-85EF-2C479419D4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65D413-167D-4404-8A84-8DB963C6878C}" type="pres">
      <dgm:prSet presAssocID="{525084A5-55E3-4719-84C3-E51647624100}" presName="root" presStyleCnt="0"/>
      <dgm:spPr/>
    </dgm:pt>
    <dgm:pt modelId="{D3E982C4-D581-44CE-9725-4F6A638D2379}" type="pres">
      <dgm:prSet presAssocID="{525084A5-55E3-4719-84C3-E51647624100}" presName="rootComposite" presStyleCnt="0"/>
      <dgm:spPr/>
    </dgm:pt>
    <dgm:pt modelId="{12D96416-8247-45C9-8A89-8D6B8CB29E2C}" type="pres">
      <dgm:prSet presAssocID="{525084A5-55E3-4719-84C3-E51647624100}" presName="rootText" presStyleLbl="node1" presStyleIdx="0" presStyleCnt="4"/>
      <dgm:spPr/>
      <dgm:t>
        <a:bodyPr/>
        <a:lstStyle/>
        <a:p>
          <a:endParaRPr lang="ru-RU"/>
        </a:p>
      </dgm:t>
    </dgm:pt>
    <dgm:pt modelId="{A1923427-4708-4B67-9821-789FBFE2A740}" type="pres">
      <dgm:prSet presAssocID="{525084A5-55E3-4719-84C3-E51647624100}" presName="rootConnector" presStyleLbl="node1" presStyleIdx="0" presStyleCnt="4"/>
      <dgm:spPr/>
      <dgm:t>
        <a:bodyPr/>
        <a:lstStyle/>
        <a:p>
          <a:endParaRPr lang="ru-RU"/>
        </a:p>
      </dgm:t>
    </dgm:pt>
    <dgm:pt modelId="{103385A5-96E4-498F-85AE-F169606DE1DF}" type="pres">
      <dgm:prSet presAssocID="{525084A5-55E3-4719-84C3-E51647624100}" presName="childShape" presStyleCnt="0"/>
      <dgm:spPr/>
    </dgm:pt>
    <dgm:pt modelId="{C5EA3A77-7975-483B-A501-4D007A04A9ED}" type="pres">
      <dgm:prSet presAssocID="{D13E7679-ABB6-4A15-B805-2D4FBC3C00CD}" presName="Name13" presStyleLbl="parChTrans1D2" presStyleIdx="0" presStyleCnt="9"/>
      <dgm:spPr/>
      <dgm:t>
        <a:bodyPr/>
        <a:lstStyle/>
        <a:p>
          <a:endParaRPr lang="ru-RU"/>
        </a:p>
      </dgm:t>
    </dgm:pt>
    <dgm:pt modelId="{36AF242B-C4CD-45BC-A525-CC295F134B77}" type="pres">
      <dgm:prSet presAssocID="{4FE4DE12-E834-439E-9EDA-6C68A820327E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788EF-2A25-43A3-B876-E256D2BD8624}" type="pres">
      <dgm:prSet presAssocID="{D1A58531-D22F-4E5B-A69F-CDF3712BD9AD}" presName="Name13" presStyleLbl="parChTrans1D2" presStyleIdx="1" presStyleCnt="9"/>
      <dgm:spPr/>
      <dgm:t>
        <a:bodyPr/>
        <a:lstStyle/>
        <a:p>
          <a:endParaRPr lang="ru-RU"/>
        </a:p>
      </dgm:t>
    </dgm:pt>
    <dgm:pt modelId="{A54782C8-F89B-485C-A744-544E9C09B075}" type="pres">
      <dgm:prSet presAssocID="{620E4BEA-C88D-4C42-9660-83EC51903161}" presName="childText" presStyleLbl="bgAcc1" presStyleIdx="1" presStyleCnt="9" custScaleX="99977" custScaleY="8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5C126-C3B3-4B99-BB2F-B4BFB8FC4E68}" type="pres">
      <dgm:prSet presAssocID="{107463D8-0419-4CF3-9E61-21957B39217D}" presName="root" presStyleCnt="0"/>
      <dgm:spPr/>
    </dgm:pt>
    <dgm:pt modelId="{85708732-70B4-44CE-AE74-40530A4C92B6}" type="pres">
      <dgm:prSet presAssocID="{107463D8-0419-4CF3-9E61-21957B39217D}" presName="rootComposite" presStyleCnt="0"/>
      <dgm:spPr/>
    </dgm:pt>
    <dgm:pt modelId="{11E8B8D4-A1DD-4662-AFBF-EE036DFAD42B}" type="pres">
      <dgm:prSet presAssocID="{107463D8-0419-4CF3-9E61-21957B39217D}" presName="rootText" presStyleLbl="node1" presStyleIdx="1" presStyleCnt="4" custLinFactNeighborX="836" custLinFactNeighborY="1115"/>
      <dgm:spPr/>
      <dgm:t>
        <a:bodyPr/>
        <a:lstStyle/>
        <a:p>
          <a:endParaRPr lang="ru-RU"/>
        </a:p>
      </dgm:t>
    </dgm:pt>
    <dgm:pt modelId="{4D20AA3B-83EB-42D1-B085-83073FA3B93B}" type="pres">
      <dgm:prSet presAssocID="{107463D8-0419-4CF3-9E61-21957B39217D}" presName="rootConnector" presStyleLbl="node1" presStyleIdx="1" presStyleCnt="4"/>
      <dgm:spPr/>
      <dgm:t>
        <a:bodyPr/>
        <a:lstStyle/>
        <a:p>
          <a:endParaRPr lang="ru-RU"/>
        </a:p>
      </dgm:t>
    </dgm:pt>
    <dgm:pt modelId="{9B4FEDC5-7469-4936-830B-4135400809CF}" type="pres">
      <dgm:prSet presAssocID="{107463D8-0419-4CF3-9E61-21957B39217D}" presName="childShape" presStyleCnt="0"/>
      <dgm:spPr/>
    </dgm:pt>
    <dgm:pt modelId="{CC9D861D-C069-4415-B536-C6A5CA5B40C9}" type="pres">
      <dgm:prSet presAssocID="{755C181C-B6C9-4767-BC7D-295BD5341BB6}" presName="Name13" presStyleLbl="parChTrans1D2" presStyleIdx="2" presStyleCnt="9"/>
      <dgm:spPr/>
      <dgm:t>
        <a:bodyPr/>
        <a:lstStyle/>
        <a:p>
          <a:endParaRPr lang="ru-RU"/>
        </a:p>
      </dgm:t>
    </dgm:pt>
    <dgm:pt modelId="{7BA6361A-E80F-48CB-B7D8-F3FE361B450F}" type="pres">
      <dgm:prSet presAssocID="{4DFFAA6C-2937-40F1-8D00-7972502A6135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C6FAC-14E8-4DC6-93B0-348990EA1E3C}" type="pres">
      <dgm:prSet presAssocID="{22E3ED21-E54D-43EA-B7B5-6BF27C238F60}" presName="Name13" presStyleLbl="parChTrans1D2" presStyleIdx="3" presStyleCnt="9"/>
      <dgm:spPr/>
      <dgm:t>
        <a:bodyPr/>
        <a:lstStyle/>
        <a:p>
          <a:endParaRPr lang="ru-RU"/>
        </a:p>
      </dgm:t>
    </dgm:pt>
    <dgm:pt modelId="{6567DA10-9F19-4132-98B8-18FE99ACA6E6}" type="pres">
      <dgm:prSet presAssocID="{5C30BC42-6655-4D72-8142-CE0670EE6575}" presName="childText" presStyleLbl="bgAcc1" presStyleIdx="3" presStyleCnt="9" custLinFactNeighborX="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C8E0-472A-4561-94ED-6281DB45C3B6}" type="pres">
      <dgm:prSet presAssocID="{AA1688A5-671D-41CF-878E-3FEA20734387}" presName="Name13" presStyleLbl="parChTrans1D2" presStyleIdx="4" presStyleCnt="9"/>
      <dgm:spPr/>
      <dgm:t>
        <a:bodyPr/>
        <a:lstStyle/>
        <a:p>
          <a:endParaRPr lang="ru-RU"/>
        </a:p>
      </dgm:t>
    </dgm:pt>
    <dgm:pt modelId="{FE68AF08-DA0E-47B1-8B14-8A9E5ECB40A2}" type="pres">
      <dgm:prSet presAssocID="{6C749895-A919-4A85-9C9A-C8DD52F6B35F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7FB9D-834D-44BE-A8FC-F3971FC80E18}" type="pres">
      <dgm:prSet presAssocID="{F579E386-DE58-45FF-A728-ED577128EC90}" presName="Name13" presStyleLbl="parChTrans1D2" presStyleIdx="5" presStyleCnt="9"/>
      <dgm:spPr/>
      <dgm:t>
        <a:bodyPr/>
        <a:lstStyle/>
        <a:p>
          <a:endParaRPr lang="ru-RU"/>
        </a:p>
      </dgm:t>
    </dgm:pt>
    <dgm:pt modelId="{6B25AE47-0815-48C1-8A3D-0CB83CD0365C}" type="pres">
      <dgm:prSet presAssocID="{24A01F73-7380-43DF-A6D9-F22D0F72134B}" presName="childText" presStyleLbl="bgAcc1" presStyleIdx="5" presStyleCnt="9" custScaleX="136816" custScaleY="68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E04A7-9BE4-4E48-BF52-C7F5D9ED4A01}" type="pres">
      <dgm:prSet presAssocID="{354598F4-DA39-4161-9AAC-5067808AC9C3}" presName="root" presStyleCnt="0"/>
      <dgm:spPr/>
    </dgm:pt>
    <dgm:pt modelId="{DDB3F8F6-E400-4E55-9867-A839E87709A1}" type="pres">
      <dgm:prSet presAssocID="{354598F4-DA39-4161-9AAC-5067808AC9C3}" presName="rootComposite" presStyleCnt="0"/>
      <dgm:spPr/>
    </dgm:pt>
    <dgm:pt modelId="{8E4BFF50-EBF1-4D2D-A382-799EBE49B429}" type="pres">
      <dgm:prSet presAssocID="{354598F4-DA39-4161-9AAC-5067808AC9C3}" presName="rootText" presStyleLbl="node1" presStyleIdx="2" presStyleCnt="4"/>
      <dgm:spPr/>
      <dgm:t>
        <a:bodyPr/>
        <a:lstStyle/>
        <a:p>
          <a:endParaRPr lang="ru-RU"/>
        </a:p>
      </dgm:t>
    </dgm:pt>
    <dgm:pt modelId="{8053CD23-E060-4424-AB63-F7A3EB1A6161}" type="pres">
      <dgm:prSet presAssocID="{354598F4-DA39-4161-9AAC-5067808AC9C3}" presName="rootConnector" presStyleLbl="node1" presStyleIdx="2" presStyleCnt="4"/>
      <dgm:spPr/>
      <dgm:t>
        <a:bodyPr/>
        <a:lstStyle/>
        <a:p>
          <a:endParaRPr lang="ru-RU"/>
        </a:p>
      </dgm:t>
    </dgm:pt>
    <dgm:pt modelId="{D0A655B9-DF9C-4B9E-B7A1-F5684F93DBBA}" type="pres">
      <dgm:prSet presAssocID="{354598F4-DA39-4161-9AAC-5067808AC9C3}" presName="childShape" presStyleCnt="0"/>
      <dgm:spPr/>
    </dgm:pt>
    <dgm:pt modelId="{BA4FDD4C-EB67-4EDD-8D40-F4415793EA39}" type="pres">
      <dgm:prSet presAssocID="{755098AA-5EF6-4135-98A2-1F0BD4030911}" presName="Name13" presStyleLbl="parChTrans1D2" presStyleIdx="6" presStyleCnt="9"/>
      <dgm:spPr/>
      <dgm:t>
        <a:bodyPr/>
        <a:lstStyle/>
        <a:p>
          <a:endParaRPr lang="ru-RU"/>
        </a:p>
      </dgm:t>
    </dgm:pt>
    <dgm:pt modelId="{4F88A765-DAC3-4E5D-BD53-96D22BB6F63E}" type="pres">
      <dgm:prSet presAssocID="{5E71CF6E-B42B-43BF-9024-0046F2053FBA}" presName="childText" presStyleLbl="bgAcc1" presStyleIdx="6" presStyleCnt="9" custLinFactNeighborX="-597" custLinFactNeighborY="-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935C0-3DD3-4B80-A02D-8F10627E5CCF}" type="pres">
      <dgm:prSet presAssocID="{BB76D078-4D5E-4D70-A05C-9686946F197F}" presName="Name13" presStyleLbl="parChTrans1D2" presStyleIdx="7" presStyleCnt="9"/>
      <dgm:spPr/>
      <dgm:t>
        <a:bodyPr/>
        <a:lstStyle/>
        <a:p>
          <a:endParaRPr lang="ru-RU"/>
        </a:p>
      </dgm:t>
    </dgm:pt>
    <dgm:pt modelId="{A039626F-946C-449C-94D5-0168D94B9D83}" type="pres">
      <dgm:prSet presAssocID="{448373EC-9648-4D34-81E3-A152ABF00FFB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2CD37-521F-4B6A-A213-B99C1C046897}" type="pres">
      <dgm:prSet presAssocID="{9FCDEC02-610D-47FB-83A2-F8618AC0754A}" presName="root" presStyleCnt="0"/>
      <dgm:spPr/>
    </dgm:pt>
    <dgm:pt modelId="{D26B7409-6344-4F07-8228-6F8491205CF2}" type="pres">
      <dgm:prSet presAssocID="{9FCDEC02-610D-47FB-83A2-F8618AC0754A}" presName="rootComposite" presStyleCnt="0"/>
      <dgm:spPr/>
    </dgm:pt>
    <dgm:pt modelId="{B9EB022C-707A-4A04-B5F1-E714ED834439}" type="pres">
      <dgm:prSet presAssocID="{9FCDEC02-610D-47FB-83A2-F8618AC0754A}" presName="rootText" presStyleLbl="node1" presStyleIdx="3" presStyleCnt="4"/>
      <dgm:spPr/>
      <dgm:t>
        <a:bodyPr/>
        <a:lstStyle/>
        <a:p>
          <a:endParaRPr lang="ru-RU"/>
        </a:p>
      </dgm:t>
    </dgm:pt>
    <dgm:pt modelId="{C0FA2427-22E1-49B1-B329-9775882635D8}" type="pres">
      <dgm:prSet presAssocID="{9FCDEC02-610D-47FB-83A2-F8618AC0754A}" presName="rootConnector" presStyleLbl="node1" presStyleIdx="3" presStyleCnt="4"/>
      <dgm:spPr/>
      <dgm:t>
        <a:bodyPr/>
        <a:lstStyle/>
        <a:p>
          <a:endParaRPr lang="ru-RU"/>
        </a:p>
      </dgm:t>
    </dgm:pt>
    <dgm:pt modelId="{EBB242BE-FFB6-4820-A762-878BB2ECB6D8}" type="pres">
      <dgm:prSet presAssocID="{9FCDEC02-610D-47FB-83A2-F8618AC0754A}" presName="childShape" presStyleCnt="0"/>
      <dgm:spPr/>
    </dgm:pt>
    <dgm:pt modelId="{0548F2BB-95B7-47EC-905F-88B82861F23B}" type="pres">
      <dgm:prSet presAssocID="{9D7F9B7A-6E90-4A0A-837A-8F55C1639AD8}" presName="Name13" presStyleLbl="parChTrans1D2" presStyleIdx="8" presStyleCnt="9"/>
      <dgm:spPr/>
      <dgm:t>
        <a:bodyPr/>
        <a:lstStyle/>
        <a:p>
          <a:endParaRPr lang="ru-RU"/>
        </a:p>
      </dgm:t>
    </dgm:pt>
    <dgm:pt modelId="{3CA66A5D-2EC9-4E21-8A8C-C8A9597E7219}" type="pres">
      <dgm:prSet presAssocID="{2E0EB11C-841B-4AF2-BEE1-7AE5DA0FBCD5}" presName="childText" presStyleLbl="bgAcc1" presStyleIdx="8" presStyleCnt="9" custScaleX="127444" custScaleY="345194" custLinFactNeighborX="-7566" custLinFactNeighborY="-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B6B61-585F-4B53-9635-61A3F644D8E5}" type="presOf" srcId="{F18699EC-671D-4B61-9767-8390D63C8B8E}" destId="{3CA66A5D-2EC9-4E21-8A8C-C8A9597E7219}" srcOrd="0" destOrd="3" presId="urn:microsoft.com/office/officeart/2005/8/layout/hierarchy3"/>
    <dgm:cxn modelId="{97734AD8-4F4B-48F4-964E-4EC6620DCA67}" type="presOf" srcId="{9FCDEC02-610D-47FB-83A2-F8618AC0754A}" destId="{C0FA2427-22E1-49B1-B329-9775882635D8}" srcOrd="1" destOrd="0" presId="urn:microsoft.com/office/officeart/2005/8/layout/hierarchy3"/>
    <dgm:cxn modelId="{394E99B6-BBB5-484E-9159-17F9C83B0FA5}" type="presOf" srcId="{828FC270-1D19-4EB5-A203-04B2DF2CB65C}" destId="{3CA66A5D-2EC9-4E21-8A8C-C8A9597E7219}" srcOrd="0" destOrd="6" presId="urn:microsoft.com/office/officeart/2005/8/layout/hierarchy3"/>
    <dgm:cxn modelId="{D8001C1F-A3BC-418A-A3D8-6B40B83DDE7D}" srcId="{525084A5-55E3-4719-84C3-E51647624100}" destId="{620E4BEA-C88D-4C42-9660-83EC51903161}" srcOrd="1" destOrd="0" parTransId="{D1A58531-D22F-4E5B-A69F-CDF3712BD9AD}" sibTransId="{36AF7B72-288A-4F49-A747-4265A176A10F}"/>
    <dgm:cxn modelId="{6DCD5F92-41E8-49FA-89D3-5ABA60AC1AC6}" type="presOf" srcId="{30C36C6C-861C-43A9-85EF-2C479419D477}" destId="{58A23A0A-52B4-4957-BF3A-576E66E3770A}" srcOrd="0" destOrd="0" presId="urn:microsoft.com/office/officeart/2005/8/layout/hierarchy3"/>
    <dgm:cxn modelId="{97929C59-22D1-4233-A5E0-D8E5BD750CFB}" srcId="{107463D8-0419-4CF3-9E61-21957B39217D}" destId="{4DFFAA6C-2937-40F1-8D00-7972502A6135}" srcOrd="0" destOrd="0" parTransId="{755C181C-B6C9-4767-BC7D-295BD5341BB6}" sibTransId="{07146A3F-DA06-452C-B5D1-A9E69F485488}"/>
    <dgm:cxn modelId="{5DA4DC58-7927-4E9C-951B-BF8BB2E8FE6D}" type="presOf" srcId="{9FCDEC02-610D-47FB-83A2-F8618AC0754A}" destId="{B9EB022C-707A-4A04-B5F1-E714ED834439}" srcOrd="0" destOrd="0" presId="urn:microsoft.com/office/officeart/2005/8/layout/hierarchy3"/>
    <dgm:cxn modelId="{981CE579-6909-4BD9-9F41-31B2BA5027B1}" srcId="{107463D8-0419-4CF3-9E61-21957B39217D}" destId="{6C749895-A919-4A85-9C9A-C8DD52F6B35F}" srcOrd="2" destOrd="0" parTransId="{AA1688A5-671D-41CF-878E-3FEA20734387}" sibTransId="{395989A8-7A76-4B42-B26D-AB54ADE0D4ED}"/>
    <dgm:cxn modelId="{E9D3DFF5-C524-4F79-896A-2AC62B7197F3}" type="presOf" srcId="{107463D8-0419-4CF3-9E61-21957B39217D}" destId="{11E8B8D4-A1DD-4662-AFBF-EE036DFAD42B}" srcOrd="0" destOrd="0" presId="urn:microsoft.com/office/officeart/2005/8/layout/hierarchy3"/>
    <dgm:cxn modelId="{E405AA8D-5E26-48C6-AC66-003BF0282B35}" type="presOf" srcId="{5E71CF6E-B42B-43BF-9024-0046F2053FBA}" destId="{4F88A765-DAC3-4E5D-BD53-96D22BB6F63E}" srcOrd="0" destOrd="0" presId="urn:microsoft.com/office/officeart/2005/8/layout/hierarchy3"/>
    <dgm:cxn modelId="{FF43DA1D-BD4D-4073-B138-C55F06AAC4DB}" type="presOf" srcId="{4FE4DE12-E834-439E-9EDA-6C68A820327E}" destId="{36AF242B-C4CD-45BC-A525-CC295F134B77}" srcOrd="0" destOrd="0" presId="urn:microsoft.com/office/officeart/2005/8/layout/hierarchy3"/>
    <dgm:cxn modelId="{E492DAD6-07B2-48B2-81F4-C01998A5C7B8}" type="presOf" srcId="{525084A5-55E3-4719-84C3-E51647624100}" destId="{A1923427-4708-4B67-9821-789FBFE2A740}" srcOrd="1" destOrd="0" presId="urn:microsoft.com/office/officeart/2005/8/layout/hierarchy3"/>
    <dgm:cxn modelId="{0B343FBE-B074-4B15-ADBB-E6DCAA762167}" type="presOf" srcId="{F579E386-DE58-45FF-A728-ED577128EC90}" destId="{7B17FB9D-834D-44BE-A8FC-F3971FC80E18}" srcOrd="0" destOrd="0" presId="urn:microsoft.com/office/officeart/2005/8/layout/hierarchy3"/>
    <dgm:cxn modelId="{2BDE47C7-F396-4122-869B-5D488FF217B1}" srcId="{30C36C6C-861C-43A9-85EF-2C479419D477}" destId="{354598F4-DA39-4161-9AAC-5067808AC9C3}" srcOrd="2" destOrd="0" parTransId="{E0B394DD-AE6E-478A-8CD7-8B7E59611A8F}" sibTransId="{7F4FF0A6-34EF-4F03-89E0-8D6789987AFB}"/>
    <dgm:cxn modelId="{981906F5-D935-40BE-989C-0D821B3C1FDF}" type="presOf" srcId="{945082C9-5156-41C6-AA58-F6F52D22FFB7}" destId="{3CA66A5D-2EC9-4E21-8A8C-C8A9597E7219}" srcOrd="0" destOrd="4" presId="urn:microsoft.com/office/officeart/2005/8/layout/hierarchy3"/>
    <dgm:cxn modelId="{E9A0C0FE-75EF-4CD3-A31C-0367F7F98906}" srcId="{2E0EB11C-841B-4AF2-BEE1-7AE5DA0FBCD5}" destId="{F18699EC-671D-4B61-9767-8390D63C8B8E}" srcOrd="2" destOrd="0" parTransId="{0CAC89CA-32C2-400E-A467-1D36B28D5CFD}" sibTransId="{575795FA-339E-4DA9-A44B-E4AB77C19B20}"/>
    <dgm:cxn modelId="{012B03C4-093F-4CFF-B227-4033E8844C55}" type="presOf" srcId="{277A111A-4018-45EF-8FBD-BD82FD15004D}" destId="{3CA66A5D-2EC9-4E21-8A8C-C8A9597E7219}" srcOrd="0" destOrd="2" presId="urn:microsoft.com/office/officeart/2005/8/layout/hierarchy3"/>
    <dgm:cxn modelId="{36302E51-89AD-4004-AE3F-4EAB8891234B}" type="presOf" srcId="{D13E7679-ABB6-4A15-B805-2D4FBC3C00CD}" destId="{C5EA3A77-7975-483B-A501-4D007A04A9ED}" srcOrd="0" destOrd="0" presId="urn:microsoft.com/office/officeart/2005/8/layout/hierarchy3"/>
    <dgm:cxn modelId="{9B97DAB1-3ABB-4D6B-A80A-D44F2D6E120B}" type="presOf" srcId="{2E0EB11C-841B-4AF2-BEE1-7AE5DA0FBCD5}" destId="{3CA66A5D-2EC9-4E21-8A8C-C8A9597E7219}" srcOrd="0" destOrd="0" presId="urn:microsoft.com/office/officeart/2005/8/layout/hierarchy3"/>
    <dgm:cxn modelId="{9507E267-4299-4F28-AAAA-0841164963E3}" type="presOf" srcId="{4DFFAA6C-2937-40F1-8D00-7972502A6135}" destId="{7BA6361A-E80F-48CB-B7D8-F3FE361B450F}" srcOrd="0" destOrd="0" presId="urn:microsoft.com/office/officeart/2005/8/layout/hierarchy3"/>
    <dgm:cxn modelId="{9BABB74A-6FC8-42D4-AA65-F64AFD0509A7}" srcId="{2E0EB11C-841B-4AF2-BEE1-7AE5DA0FBCD5}" destId="{E7B94115-762A-4F94-AF63-EAFED116D8E9}" srcOrd="4" destOrd="0" parTransId="{D21BAD5D-FDD6-42E3-B03C-A848C6E7AE5F}" sibTransId="{20E56CBB-600C-48D7-A366-C3AD42871A60}"/>
    <dgm:cxn modelId="{1A371049-6465-43C1-92F7-5B1E0AA5713D}" type="presOf" srcId="{6C749895-A919-4A85-9C9A-C8DD52F6B35F}" destId="{FE68AF08-DA0E-47B1-8B14-8A9E5ECB40A2}" srcOrd="0" destOrd="0" presId="urn:microsoft.com/office/officeart/2005/8/layout/hierarchy3"/>
    <dgm:cxn modelId="{92453CF3-31A1-46EA-B15B-DB90DE6FAAA2}" srcId="{354598F4-DA39-4161-9AAC-5067808AC9C3}" destId="{448373EC-9648-4D34-81E3-A152ABF00FFB}" srcOrd="1" destOrd="0" parTransId="{BB76D078-4D5E-4D70-A05C-9686946F197F}" sibTransId="{70564CC4-F993-4CB7-A066-7417BC7FB919}"/>
    <dgm:cxn modelId="{24C8BF9A-A789-49C5-B233-8A4F51CB3B0E}" srcId="{107463D8-0419-4CF3-9E61-21957B39217D}" destId="{24A01F73-7380-43DF-A6D9-F22D0F72134B}" srcOrd="3" destOrd="0" parTransId="{F579E386-DE58-45FF-A728-ED577128EC90}" sibTransId="{7AF7CB0C-FF11-41E4-8E07-2C2D68A9C531}"/>
    <dgm:cxn modelId="{E2069B4D-5DDC-4C79-9ACD-7AB78B25B0BC}" type="presOf" srcId="{9D7F9B7A-6E90-4A0A-837A-8F55C1639AD8}" destId="{0548F2BB-95B7-47EC-905F-88B82861F23B}" srcOrd="0" destOrd="0" presId="urn:microsoft.com/office/officeart/2005/8/layout/hierarchy3"/>
    <dgm:cxn modelId="{41E11FED-A1C0-4251-B12F-42B8D7CB1A4F}" type="presOf" srcId="{354598F4-DA39-4161-9AAC-5067808AC9C3}" destId="{8053CD23-E060-4424-AB63-F7A3EB1A6161}" srcOrd="1" destOrd="0" presId="urn:microsoft.com/office/officeart/2005/8/layout/hierarchy3"/>
    <dgm:cxn modelId="{428F68D6-D123-45F1-B98F-4A4CE6E091D9}" type="presOf" srcId="{D1A58531-D22F-4E5B-A69F-CDF3712BD9AD}" destId="{93C788EF-2A25-43A3-B876-E256D2BD8624}" srcOrd="0" destOrd="0" presId="urn:microsoft.com/office/officeart/2005/8/layout/hierarchy3"/>
    <dgm:cxn modelId="{EF3B1D7A-FB8D-4F87-9618-5AE0004525A1}" type="presOf" srcId="{AA1688A5-671D-41CF-878E-3FEA20734387}" destId="{9E3CC8E0-472A-4561-94ED-6281DB45C3B6}" srcOrd="0" destOrd="0" presId="urn:microsoft.com/office/officeart/2005/8/layout/hierarchy3"/>
    <dgm:cxn modelId="{1ECCB566-8FF7-44E1-9D7D-C42F06871DA0}" type="presOf" srcId="{525084A5-55E3-4719-84C3-E51647624100}" destId="{12D96416-8247-45C9-8A89-8D6B8CB29E2C}" srcOrd="0" destOrd="0" presId="urn:microsoft.com/office/officeart/2005/8/layout/hierarchy3"/>
    <dgm:cxn modelId="{DE8BA98E-9E5F-4762-88E7-7EA2750AAFEE}" srcId="{525084A5-55E3-4719-84C3-E51647624100}" destId="{4FE4DE12-E834-439E-9EDA-6C68A820327E}" srcOrd="0" destOrd="0" parTransId="{D13E7679-ABB6-4A15-B805-2D4FBC3C00CD}" sibTransId="{A8502187-EC57-4EC4-80DE-D7B0076D8975}"/>
    <dgm:cxn modelId="{BA5559BF-65C1-4D85-BDB6-69DE44FC7C45}" srcId="{30C36C6C-861C-43A9-85EF-2C479419D477}" destId="{9FCDEC02-610D-47FB-83A2-F8618AC0754A}" srcOrd="3" destOrd="0" parTransId="{93607377-3676-42C2-8661-358492368D8E}" sibTransId="{F6691FB2-2E1D-4B3F-9474-E0BFE0139952}"/>
    <dgm:cxn modelId="{6AAA4659-FCF8-4B8F-A125-5BE9A591C5C4}" type="presOf" srcId="{107463D8-0419-4CF3-9E61-21957B39217D}" destId="{4D20AA3B-83EB-42D1-B085-83073FA3B93B}" srcOrd="1" destOrd="0" presId="urn:microsoft.com/office/officeart/2005/8/layout/hierarchy3"/>
    <dgm:cxn modelId="{DA7B5765-E672-4137-8186-0FBD7ABFC4C3}" type="presOf" srcId="{E7B94115-762A-4F94-AF63-EAFED116D8E9}" destId="{3CA66A5D-2EC9-4E21-8A8C-C8A9597E7219}" srcOrd="0" destOrd="5" presId="urn:microsoft.com/office/officeart/2005/8/layout/hierarchy3"/>
    <dgm:cxn modelId="{FFD39399-E4C5-45D7-A46F-7522842F0815}" type="presOf" srcId="{755098AA-5EF6-4135-98A2-1F0BD4030911}" destId="{BA4FDD4C-EB67-4EDD-8D40-F4415793EA39}" srcOrd="0" destOrd="0" presId="urn:microsoft.com/office/officeart/2005/8/layout/hierarchy3"/>
    <dgm:cxn modelId="{3A04F473-05FB-467D-B7D7-083C57F65ADE}" type="presOf" srcId="{BB76D078-4D5E-4D70-A05C-9686946F197F}" destId="{ACD935C0-3DD3-4B80-A02D-8F10627E5CCF}" srcOrd="0" destOrd="0" presId="urn:microsoft.com/office/officeart/2005/8/layout/hierarchy3"/>
    <dgm:cxn modelId="{957A5EEB-3354-47A0-9CB0-B249D7C41AE8}" srcId="{2E0EB11C-841B-4AF2-BEE1-7AE5DA0FBCD5}" destId="{277A111A-4018-45EF-8FBD-BD82FD15004D}" srcOrd="1" destOrd="0" parTransId="{A8EAA98A-8E5F-4486-9B5A-689590A4064E}" sibTransId="{6E9D6A36-764B-46CF-A3C2-AF19172F89CB}"/>
    <dgm:cxn modelId="{F39042C6-56F1-4A59-871F-844C30156AA6}" srcId="{30C36C6C-861C-43A9-85EF-2C479419D477}" destId="{525084A5-55E3-4719-84C3-E51647624100}" srcOrd="0" destOrd="0" parTransId="{FB7C86DA-59BC-4416-8320-D568FE558FAF}" sibTransId="{FB8692FB-E49C-4065-9B7E-4A9C4C697D80}"/>
    <dgm:cxn modelId="{72897B67-8FA6-4890-85CE-4CBF25013244}" srcId="{107463D8-0419-4CF3-9E61-21957B39217D}" destId="{5C30BC42-6655-4D72-8142-CE0670EE6575}" srcOrd="1" destOrd="0" parTransId="{22E3ED21-E54D-43EA-B7B5-6BF27C238F60}" sibTransId="{BC4BF17B-6A9F-406F-A6D9-2C195F0C3377}"/>
    <dgm:cxn modelId="{E1F1CF58-ABED-4B47-8A57-2EF72CDD0638}" type="presOf" srcId="{9BDA54C8-00F1-4C4F-9D09-0325A7FFB567}" destId="{3CA66A5D-2EC9-4E21-8A8C-C8A9597E7219}" srcOrd="0" destOrd="1" presId="urn:microsoft.com/office/officeart/2005/8/layout/hierarchy3"/>
    <dgm:cxn modelId="{0C8152CC-1E3B-4AE8-B96B-072491FB7684}" srcId="{2E0EB11C-841B-4AF2-BEE1-7AE5DA0FBCD5}" destId="{945082C9-5156-41C6-AA58-F6F52D22FFB7}" srcOrd="3" destOrd="0" parTransId="{3985D1B2-FA5F-4EFF-BFCC-FE91B4458944}" sibTransId="{B7BEFB77-7AEB-4F83-B41F-E9D9348CD98B}"/>
    <dgm:cxn modelId="{E88BEC7A-8038-499F-8576-1CFE3D99DB84}" srcId="{2E0EB11C-841B-4AF2-BEE1-7AE5DA0FBCD5}" destId="{9BDA54C8-00F1-4C4F-9D09-0325A7FFB567}" srcOrd="0" destOrd="0" parTransId="{6DBED159-1369-45A7-AF99-F6D7C46AE647}" sibTransId="{C27FBADD-8DC3-48DF-A0AC-CCDDEF57AFC0}"/>
    <dgm:cxn modelId="{850FA27C-8AD0-4421-B224-C904CE04E0DF}" srcId="{9FCDEC02-610D-47FB-83A2-F8618AC0754A}" destId="{2E0EB11C-841B-4AF2-BEE1-7AE5DA0FBCD5}" srcOrd="0" destOrd="0" parTransId="{9D7F9B7A-6E90-4A0A-837A-8F55C1639AD8}" sibTransId="{37B7A24D-27AF-45F9-8DE7-61B8736265EB}"/>
    <dgm:cxn modelId="{2F1E6796-D850-472E-BBF0-70F3876D3592}" type="presOf" srcId="{755C181C-B6C9-4767-BC7D-295BD5341BB6}" destId="{CC9D861D-C069-4415-B536-C6A5CA5B40C9}" srcOrd="0" destOrd="0" presId="urn:microsoft.com/office/officeart/2005/8/layout/hierarchy3"/>
    <dgm:cxn modelId="{4C1E0138-55BC-420D-B5A4-DFA5433ADC25}" srcId="{2E0EB11C-841B-4AF2-BEE1-7AE5DA0FBCD5}" destId="{828FC270-1D19-4EB5-A203-04B2DF2CB65C}" srcOrd="5" destOrd="0" parTransId="{8A5D2CB1-C5E2-4AF9-9B96-B925C17D71C0}" sibTransId="{E9E2051C-706E-4B54-979B-B6038478E1BF}"/>
    <dgm:cxn modelId="{984DA6B6-0E2D-4D11-9CDC-7A2F46AAF9A3}" type="presOf" srcId="{24A01F73-7380-43DF-A6D9-F22D0F72134B}" destId="{6B25AE47-0815-48C1-8A3D-0CB83CD0365C}" srcOrd="0" destOrd="0" presId="urn:microsoft.com/office/officeart/2005/8/layout/hierarchy3"/>
    <dgm:cxn modelId="{2A812F2D-EAF2-4664-A2ED-1BB12AF0FFE1}" type="presOf" srcId="{620E4BEA-C88D-4C42-9660-83EC51903161}" destId="{A54782C8-F89B-485C-A744-544E9C09B075}" srcOrd="0" destOrd="0" presId="urn:microsoft.com/office/officeart/2005/8/layout/hierarchy3"/>
    <dgm:cxn modelId="{00569E08-EB9B-426A-A143-F6E7C0046011}" srcId="{354598F4-DA39-4161-9AAC-5067808AC9C3}" destId="{5E71CF6E-B42B-43BF-9024-0046F2053FBA}" srcOrd="0" destOrd="0" parTransId="{755098AA-5EF6-4135-98A2-1F0BD4030911}" sibTransId="{C689AFDB-16A6-412C-963E-DCB23A1300CD}"/>
    <dgm:cxn modelId="{05EF5021-E8AA-4E5A-B392-48910F916B25}" type="presOf" srcId="{448373EC-9648-4D34-81E3-A152ABF00FFB}" destId="{A039626F-946C-449C-94D5-0168D94B9D83}" srcOrd="0" destOrd="0" presId="urn:microsoft.com/office/officeart/2005/8/layout/hierarchy3"/>
    <dgm:cxn modelId="{FE7BF175-7618-4CDC-8C8B-932DF8A8B032}" type="presOf" srcId="{5C30BC42-6655-4D72-8142-CE0670EE6575}" destId="{6567DA10-9F19-4132-98B8-18FE99ACA6E6}" srcOrd="0" destOrd="0" presId="urn:microsoft.com/office/officeart/2005/8/layout/hierarchy3"/>
    <dgm:cxn modelId="{44BDABDB-9A6C-4074-B3E8-8708D85BADB7}" type="presOf" srcId="{354598F4-DA39-4161-9AAC-5067808AC9C3}" destId="{8E4BFF50-EBF1-4D2D-A382-799EBE49B429}" srcOrd="0" destOrd="0" presId="urn:microsoft.com/office/officeart/2005/8/layout/hierarchy3"/>
    <dgm:cxn modelId="{D8C5D844-A0DB-42D1-8C20-5B7ED9A05BAD}" type="presOf" srcId="{22E3ED21-E54D-43EA-B7B5-6BF27C238F60}" destId="{712C6FAC-14E8-4DC6-93B0-348990EA1E3C}" srcOrd="0" destOrd="0" presId="urn:microsoft.com/office/officeart/2005/8/layout/hierarchy3"/>
    <dgm:cxn modelId="{5645743C-5335-4544-9927-7E1B075B0F10}" srcId="{30C36C6C-861C-43A9-85EF-2C479419D477}" destId="{107463D8-0419-4CF3-9E61-21957B39217D}" srcOrd="1" destOrd="0" parTransId="{3B1A417E-2674-4551-843A-F21886C672E4}" sibTransId="{9AE8BB05-37E2-4ACD-959E-ACB96011F64A}"/>
    <dgm:cxn modelId="{B0E22A6F-83C0-4318-94CA-73F679F5D050}" type="presParOf" srcId="{58A23A0A-52B4-4957-BF3A-576E66E3770A}" destId="{9E65D413-167D-4404-8A84-8DB963C6878C}" srcOrd="0" destOrd="0" presId="urn:microsoft.com/office/officeart/2005/8/layout/hierarchy3"/>
    <dgm:cxn modelId="{44476E07-9A39-46DC-B7D4-D11D8A2A4E52}" type="presParOf" srcId="{9E65D413-167D-4404-8A84-8DB963C6878C}" destId="{D3E982C4-D581-44CE-9725-4F6A638D2379}" srcOrd="0" destOrd="0" presId="urn:microsoft.com/office/officeart/2005/8/layout/hierarchy3"/>
    <dgm:cxn modelId="{3E4054EF-A206-41A3-A96E-D64138FF6A31}" type="presParOf" srcId="{D3E982C4-D581-44CE-9725-4F6A638D2379}" destId="{12D96416-8247-45C9-8A89-8D6B8CB29E2C}" srcOrd="0" destOrd="0" presId="urn:microsoft.com/office/officeart/2005/8/layout/hierarchy3"/>
    <dgm:cxn modelId="{D1F8EC84-AE0B-4925-A9D0-AF8A055F28E0}" type="presParOf" srcId="{D3E982C4-D581-44CE-9725-4F6A638D2379}" destId="{A1923427-4708-4B67-9821-789FBFE2A740}" srcOrd="1" destOrd="0" presId="urn:microsoft.com/office/officeart/2005/8/layout/hierarchy3"/>
    <dgm:cxn modelId="{CA3AE97F-4674-4B83-B6B2-2E8CAC4A7B06}" type="presParOf" srcId="{9E65D413-167D-4404-8A84-8DB963C6878C}" destId="{103385A5-96E4-498F-85AE-F169606DE1DF}" srcOrd="1" destOrd="0" presId="urn:microsoft.com/office/officeart/2005/8/layout/hierarchy3"/>
    <dgm:cxn modelId="{1DFFA04C-82E7-4A4D-B655-AD5D5B0B4CC4}" type="presParOf" srcId="{103385A5-96E4-498F-85AE-F169606DE1DF}" destId="{C5EA3A77-7975-483B-A501-4D007A04A9ED}" srcOrd="0" destOrd="0" presId="urn:microsoft.com/office/officeart/2005/8/layout/hierarchy3"/>
    <dgm:cxn modelId="{961B5F4E-F7DF-4FFA-AA6B-4B373C7D52DA}" type="presParOf" srcId="{103385A5-96E4-498F-85AE-F169606DE1DF}" destId="{36AF242B-C4CD-45BC-A525-CC295F134B77}" srcOrd="1" destOrd="0" presId="urn:microsoft.com/office/officeart/2005/8/layout/hierarchy3"/>
    <dgm:cxn modelId="{711A7706-EA2D-4DEF-B13A-C84DB38F25A5}" type="presParOf" srcId="{103385A5-96E4-498F-85AE-F169606DE1DF}" destId="{93C788EF-2A25-43A3-B876-E256D2BD8624}" srcOrd="2" destOrd="0" presId="urn:microsoft.com/office/officeart/2005/8/layout/hierarchy3"/>
    <dgm:cxn modelId="{41AEE304-5D0D-4989-B17A-D61A3C6254E0}" type="presParOf" srcId="{103385A5-96E4-498F-85AE-F169606DE1DF}" destId="{A54782C8-F89B-485C-A744-544E9C09B075}" srcOrd="3" destOrd="0" presId="urn:microsoft.com/office/officeart/2005/8/layout/hierarchy3"/>
    <dgm:cxn modelId="{E587F2E2-6A65-48F8-BCD1-BFB22797E108}" type="presParOf" srcId="{58A23A0A-52B4-4957-BF3A-576E66E3770A}" destId="{38F5C126-C3B3-4B99-BB2F-B4BFB8FC4E68}" srcOrd="1" destOrd="0" presId="urn:microsoft.com/office/officeart/2005/8/layout/hierarchy3"/>
    <dgm:cxn modelId="{09F9BD29-4A68-443E-B255-F1C5C6D62B21}" type="presParOf" srcId="{38F5C126-C3B3-4B99-BB2F-B4BFB8FC4E68}" destId="{85708732-70B4-44CE-AE74-40530A4C92B6}" srcOrd="0" destOrd="0" presId="urn:microsoft.com/office/officeart/2005/8/layout/hierarchy3"/>
    <dgm:cxn modelId="{A6987AA1-6540-401D-9AA0-EC8D2547EAE5}" type="presParOf" srcId="{85708732-70B4-44CE-AE74-40530A4C92B6}" destId="{11E8B8D4-A1DD-4662-AFBF-EE036DFAD42B}" srcOrd="0" destOrd="0" presId="urn:microsoft.com/office/officeart/2005/8/layout/hierarchy3"/>
    <dgm:cxn modelId="{644F703C-F54B-46BC-BDBA-5003A110B104}" type="presParOf" srcId="{85708732-70B4-44CE-AE74-40530A4C92B6}" destId="{4D20AA3B-83EB-42D1-B085-83073FA3B93B}" srcOrd="1" destOrd="0" presId="urn:microsoft.com/office/officeart/2005/8/layout/hierarchy3"/>
    <dgm:cxn modelId="{D15DBE34-4DC6-4E87-B62A-FE8A17D3EB5B}" type="presParOf" srcId="{38F5C126-C3B3-4B99-BB2F-B4BFB8FC4E68}" destId="{9B4FEDC5-7469-4936-830B-4135400809CF}" srcOrd="1" destOrd="0" presId="urn:microsoft.com/office/officeart/2005/8/layout/hierarchy3"/>
    <dgm:cxn modelId="{E9E33D17-CFE1-439F-A3AF-BD47D733B69A}" type="presParOf" srcId="{9B4FEDC5-7469-4936-830B-4135400809CF}" destId="{CC9D861D-C069-4415-B536-C6A5CA5B40C9}" srcOrd="0" destOrd="0" presId="urn:microsoft.com/office/officeart/2005/8/layout/hierarchy3"/>
    <dgm:cxn modelId="{E3EC5EC0-2839-4FAF-AE2C-1EC8B6EC9E6F}" type="presParOf" srcId="{9B4FEDC5-7469-4936-830B-4135400809CF}" destId="{7BA6361A-E80F-48CB-B7D8-F3FE361B450F}" srcOrd="1" destOrd="0" presId="urn:microsoft.com/office/officeart/2005/8/layout/hierarchy3"/>
    <dgm:cxn modelId="{10909B2D-E47E-42FD-B240-B436A384B5DD}" type="presParOf" srcId="{9B4FEDC5-7469-4936-830B-4135400809CF}" destId="{712C6FAC-14E8-4DC6-93B0-348990EA1E3C}" srcOrd="2" destOrd="0" presId="urn:microsoft.com/office/officeart/2005/8/layout/hierarchy3"/>
    <dgm:cxn modelId="{3D4AB0AB-FB1E-476F-AC1C-F279EF4779FD}" type="presParOf" srcId="{9B4FEDC5-7469-4936-830B-4135400809CF}" destId="{6567DA10-9F19-4132-98B8-18FE99ACA6E6}" srcOrd="3" destOrd="0" presId="urn:microsoft.com/office/officeart/2005/8/layout/hierarchy3"/>
    <dgm:cxn modelId="{C7DB43AE-04FA-4318-82AE-53CF51F43605}" type="presParOf" srcId="{9B4FEDC5-7469-4936-830B-4135400809CF}" destId="{9E3CC8E0-472A-4561-94ED-6281DB45C3B6}" srcOrd="4" destOrd="0" presId="urn:microsoft.com/office/officeart/2005/8/layout/hierarchy3"/>
    <dgm:cxn modelId="{471ADD15-4C1F-4B95-AE8D-EC4BB04859CC}" type="presParOf" srcId="{9B4FEDC5-7469-4936-830B-4135400809CF}" destId="{FE68AF08-DA0E-47B1-8B14-8A9E5ECB40A2}" srcOrd="5" destOrd="0" presId="urn:microsoft.com/office/officeart/2005/8/layout/hierarchy3"/>
    <dgm:cxn modelId="{4D955AE5-7DD9-4EF5-AEBE-B6509685B508}" type="presParOf" srcId="{9B4FEDC5-7469-4936-830B-4135400809CF}" destId="{7B17FB9D-834D-44BE-A8FC-F3971FC80E18}" srcOrd="6" destOrd="0" presId="urn:microsoft.com/office/officeart/2005/8/layout/hierarchy3"/>
    <dgm:cxn modelId="{6D99100A-F85D-4CF7-841D-61CE2EC70D2B}" type="presParOf" srcId="{9B4FEDC5-7469-4936-830B-4135400809CF}" destId="{6B25AE47-0815-48C1-8A3D-0CB83CD0365C}" srcOrd="7" destOrd="0" presId="urn:microsoft.com/office/officeart/2005/8/layout/hierarchy3"/>
    <dgm:cxn modelId="{53518BE2-54F5-4081-AB28-FA109D8020C4}" type="presParOf" srcId="{58A23A0A-52B4-4957-BF3A-576E66E3770A}" destId="{7D3E04A7-9BE4-4E48-BF52-C7F5D9ED4A01}" srcOrd="2" destOrd="0" presId="urn:microsoft.com/office/officeart/2005/8/layout/hierarchy3"/>
    <dgm:cxn modelId="{727E1D81-9BC3-4901-A7DF-488E6DE0DC71}" type="presParOf" srcId="{7D3E04A7-9BE4-4E48-BF52-C7F5D9ED4A01}" destId="{DDB3F8F6-E400-4E55-9867-A839E87709A1}" srcOrd="0" destOrd="0" presId="urn:microsoft.com/office/officeart/2005/8/layout/hierarchy3"/>
    <dgm:cxn modelId="{D1656DB4-74BF-49BE-9FE3-36DA0144C897}" type="presParOf" srcId="{DDB3F8F6-E400-4E55-9867-A839E87709A1}" destId="{8E4BFF50-EBF1-4D2D-A382-799EBE49B429}" srcOrd="0" destOrd="0" presId="urn:microsoft.com/office/officeart/2005/8/layout/hierarchy3"/>
    <dgm:cxn modelId="{BD6914AF-6448-4630-9224-56E457C9F4E3}" type="presParOf" srcId="{DDB3F8F6-E400-4E55-9867-A839E87709A1}" destId="{8053CD23-E060-4424-AB63-F7A3EB1A6161}" srcOrd="1" destOrd="0" presId="urn:microsoft.com/office/officeart/2005/8/layout/hierarchy3"/>
    <dgm:cxn modelId="{7FA4D7D5-642A-4942-8046-7C1CADE7D3AD}" type="presParOf" srcId="{7D3E04A7-9BE4-4E48-BF52-C7F5D9ED4A01}" destId="{D0A655B9-DF9C-4B9E-B7A1-F5684F93DBBA}" srcOrd="1" destOrd="0" presId="urn:microsoft.com/office/officeart/2005/8/layout/hierarchy3"/>
    <dgm:cxn modelId="{ECE76522-1EEA-4845-B4A7-849CF334B785}" type="presParOf" srcId="{D0A655B9-DF9C-4B9E-B7A1-F5684F93DBBA}" destId="{BA4FDD4C-EB67-4EDD-8D40-F4415793EA39}" srcOrd="0" destOrd="0" presId="urn:microsoft.com/office/officeart/2005/8/layout/hierarchy3"/>
    <dgm:cxn modelId="{8ADB1541-98E1-4F10-B615-02EA5E402A12}" type="presParOf" srcId="{D0A655B9-DF9C-4B9E-B7A1-F5684F93DBBA}" destId="{4F88A765-DAC3-4E5D-BD53-96D22BB6F63E}" srcOrd="1" destOrd="0" presId="urn:microsoft.com/office/officeart/2005/8/layout/hierarchy3"/>
    <dgm:cxn modelId="{FC64758B-B94F-4A1C-A42A-46DE2EBBBDAF}" type="presParOf" srcId="{D0A655B9-DF9C-4B9E-B7A1-F5684F93DBBA}" destId="{ACD935C0-3DD3-4B80-A02D-8F10627E5CCF}" srcOrd="2" destOrd="0" presId="urn:microsoft.com/office/officeart/2005/8/layout/hierarchy3"/>
    <dgm:cxn modelId="{340A2F80-2ADD-409F-A300-387658E5C3FE}" type="presParOf" srcId="{D0A655B9-DF9C-4B9E-B7A1-F5684F93DBBA}" destId="{A039626F-946C-449C-94D5-0168D94B9D83}" srcOrd="3" destOrd="0" presId="urn:microsoft.com/office/officeart/2005/8/layout/hierarchy3"/>
    <dgm:cxn modelId="{9CB468D2-F468-4EE5-9CD9-D86B3484F218}" type="presParOf" srcId="{58A23A0A-52B4-4957-BF3A-576E66E3770A}" destId="{80D2CD37-521F-4B6A-A213-B99C1C046897}" srcOrd="3" destOrd="0" presId="urn:microsoft.com/office/officeart/2005/8/layout/hierarchy3"/>
    <dgm:cxn modelId="{3D93C43A-A1AA-4831-82B0-A1FE5F1F3E44}" type="presParOf" srcId="{80D2CD37-521F-4B6A-A213-B99C1C046897}" destId="{D26B7409-6344-4F07-8228-6F8491205CF2}" srcOrd="0" destOrd="0" presId="urn:microsoft.com/office/officeart/2005/8/layout/hierarchy3"/>
    <dgm:cxn modelId="{072D00EB-9C7A-4AE8-A655-DF8AC921FC45}" type="presParOf" srcId="{D26B7409-6344-4F07-8228-6F8491205CF2}" destId="{B9EB022C-707A-4A04-B5F1-E714ED834439}" srcOrd="0" destOrd="0" presId="urn:microsoft.com/office/officeart/2005/8/layout/hierarchy3"/>
    <dgm:cxn modelId="{63A073DE-A2FC-44C6-933D-FBB1C5375CFB}" type="presParOf" srcId="{D26B7409-6344-4F07-8228-6F8491205CF2}" destId="{C0FA2427-22E1-49B1-B329-9775882635D8}" srcOrd="1" destOrd="0" presId="urn:microsoft.com/office/officeart/2005/8/layout/hierarchy3"/>
    <dgm:cxn modelId="{F42E6C5B-9987-4399-8146-176DF21BE2B5}" type="presParOf" srcId="{80D2CD37-521F-4B6A-A213-B99C1C046897}" destId="{EBB242BE-FFB6-4820-A762-878BB2ECB6D8}" srcOrd="1" destOrd="0" presId="urn:microsoft.com/office/officeart/2005/8/layout/hierarchy3"/>
    <dgm:cxn modelId="{93AE5B85-F403-4882-9400-B2A17152D3BD}" type="presParOf" srcId="{EBB242BE-FFB6-4820-A762-878BB2ECB6D8}" destId="{0548F2BB-95B7-47EC-905F-88B82861F23B}" srcOrd="0" destOrd="0" presId="urn:microsoft.com/office/officeart/2005/8/layout/hierarchy3"/>
    <dgm:cxn modelId="{A3012211-4208-41A5-8552-BF7CA8FB4860}" type="presParOf" srcId="{EBB242BE-FFB6-4820-A762-878BB2ECB6D8}" destId="{3CA66A5D-2EC9-4E21-8A8C-C8A9597E72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9D19A9-776F-4CC5-8702-371172DEBFD9}" type="doc">
      <dgm:prSet loTypeId="urn:microsoft.com/office/officeart/2005/8/layout/radial6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0F36CE2-D6B1-47FC-8060-0F93C8C4C8B1}">
      <dgm:prSet phldrT="[Текст]"/>
      <dgm:spPr/>
      <dgm:t>
        <a:bodyPr/>
        <a:lstStyle/>
        <a:p>
          <a:r>
            <a:rPr lang="ru-RU" dirty="0" smtClean="0"/>
            <a:t>72135 терактов в мире с 2000 года</a:t>
          </a:r>
          <a:endParaRPr lang="ru-RU" dirty="0"/>
        </a:p>
      </dgm:t>
    </dgm:pt>
    <dgm:pt modelId="{A6EBA4D6-E1A2-40B9-AE4D-5D0FE9786F17}" type="parTrans" cxnId="{7A1837EC-A3AA-4D2D-9AB5-63D46F8674AD}">
      <dgm:prSet/>
      <dgm:spPr/>
      <dgm:t>
        <a:bodyPr/>
        <a:lstStyle/>
        <a:p>
          <a:endParaRPr lang="ru-RU"/>
        </a:p>
      </dgm:t>
    </dgm:pt>
    <dgm:pt modelId="{E26E0AC1-D3B7-4824-B650-38DEEF3E3076}" type="sibTrans" cxnId="{7A1837EC-A3AA-4D2D-9AB5-63D46F8674AD}">
      <dgm:prSet/>
      <dgm:spPr/>
      <dgm:t>
        <a:bodyPr/>
        <a:lstStyle/>
        <a:p>
          <a:endParaRPr lang="ru-RU"/>
        </a:p>
      </dgm:t>
    </dgm:pt>
    <dgm:pt modelId="{BD04BD50-6F6D-41A5-AE91-265819054B6A}">
      <dgm:prSet phldrT="[Текст]" custT="1"/>
      <dgm:spPr/>
      <dgm:t>
        <a:bodyPr/>
        <a:lstStyle/>
        <a:p>
          <a:r>
            <a:rPr lang="ru-RU" sz="1600" dirty="0" smtClean="0"/>
            <a:t>15864 </a:t>
          </a:r>
        </a:p>
        <a:p>
          <a:r>
            <a:rPr lang="ru-RU" sz="1600" dirty="0" smtClean="0"/>
            <a:t>Иран</a:t>
          </a:r>
          <a:endParaRPr lang="ru-RU" sz="1600" dirty="0"/>
        </a:p>
      </dgm:t>
    </dgm:pt>
    <dgm:pt modelId="{1FB98120-3716-40CB-93FC-95AFAD51620E}" type="parTrans" cxnId="{57B06F6A-7F7D-4B7C-82BA-9C235720E52E}">
      <dgm:prSet/>
      <dgm:spPr/>
      <dgm:t>
        <a:bodyPr/>
        <a:lstStyle/>
        <a:p>
          <a:endParaRPr lang="ru-RU"/>
        </a:p>
      </dgm:t>
    </dgm:pt>
    <dgm:pt modelId="{75AC2BC9-E2EC-422A-ADEF-655ABAE9EDC1}" type="sibTrans" cxnId="{57B06F6A-7F7D-4B7C-82BA-9C235720E52E}">
      <dgm:prSet/>
      <dgm:spPr/>
      <dgm:t>
        <a:bodyPr/>
        <a:lstStyle/>
        <a:p>
          <a:endParaRPr lang="ru-RU"/>
        </a:p>
      </dgm:t>
    </dgm:pt>
    <dgm:pt modelId="{0E6CE770-2671-4E98-9589-2E70149E10E4}">
      <dgm:prSet phldrT="[Текст]" custT="1"/>
      <dgm:spPr/>
      <dgm:t>
        <a:bodyPr/>
        <a:lstStyle/>
        <a:p>
          <a:r>
            <a:rPr lang="ru-RU" sz="1600" dirty="0" smtClean="0"/>
            <a:t>9708</a:t>
          </a:r>
        </a:p>
        <a:p>
          <a:r>
            <a:rPr lang="ru-RU" sz="1600" dirty="0" smtClean="0"/>
            <a:t>Пакистан</a:t>
          </a:r>
          <a:endParaRPr lang="ru-RU" sz="1600" dirty="0"/>
        </a:p>
      </dgm:t>
    </dgm:pt>
    <dgm:pt modelId="{C9137954-6B22-4485-814B-A75D37AAF46F}" type="parTrans" cxnId="{65DC2E69-BDD6-41CC-BD41-734A2F28D506}">
      <dgm:prSet/>
      <dgm:spPr/>
      <dgm:t>
        <a:bodyPr/>
        <a:lstStyle/>
        <a:p>
          <a:endParaRPr lang="ru-RU"/>
        </a:p>
      </dgm:t>
    </dgm:pt>
    <dgm:pt modelId="{7D267027-6E14-4645-B682-BB9A36938D27}" type="sibTrans" cxnId="{65DC2E69-BDD6-41CC-BD41-734A2F28D506}">
      <dgm:prSet/>
      <dgm:spPr/>
      <dgm:t>
        <a:bodyPr/>
        <a:lstStyle/>
        <a:p>
          <a:endParaRPr lang="ru-RU"/>
        </a:p>
      </dgm:t>
    </dgm:pt>
    <dgm:pt modelId="{D3E471ED-D3A1-47CA-B0A3-7264BF8DBB8E}">
      <dgm:prSet phldrT="[Текст]" custT="1"/>
      <dgm:spPr/>
      <dgm:t>
        <a:bodyPr/>
        <a:lstStyle/>
        <a:p>
          <a:r>
            <a:rPr lang="ru-RU" sz="1600" dirty="0" smtClean="0"/>
            <a:t>7641</a:t>
          </a:r>
        </a:p>
        <a:p>
          <a:r>
            <a:rPr lang="ru-RU" sz="1600" dirty="0" smtClean="0"/>
            <a:t>Афганистан</a:t>
          </a:r>
          <a:endParaRPr lang="ru-RU" sz="1600" dirty="0"/>
        </a:p>
      </dgm:t>
    </dgm:pt>
    <dgm:pt modelId="{EFD59237-89EA-4119-A75B-AAB33D48A1F2}" type="parTrans" cxnId="{89AD124A-CCF7-4762-8807-E492F2749682}">
      <dgm:prSet/>
      <dgm:spPr/>
      <dgm:t>
        <a:bodyPr/>
        <a:lstStyle/>
        <a:p>
          <a:endParaRPr lang="ru-RU"/>
        </a:p>
      </dgm:t>
    </dgm:pt>
    <dgm:pt modelId="{3458C400-18AE-42B6-9068-DF36B149713F}" type="sibTrans" cxnId="{89AD124A-CCF7-4762-8807-E492F2749682}">
      <dgm:prSet/>
      <dgm:spPr/>
      <dgm:t>
        <a:bodyPr/>
        <a:lstStyle/>
        <a:p>
          <a:endParaRPr lang="ru-RU"/>
        </a:p>
      </dgm:t>
    </dgm:pt>
    <dgm:pt modelId="{24938227-9D4F-4456-B06C-A73B63BB7081}">
      <dgm:prSet phldrT="[Текст]" custT="1"/>
      <dgm:spPr/>
      <dgm:t>
        <a:bodyPr/>
        <a:lstStyle/>
        <a:p>
          <a:r>
            <a:rPr lang="ru-RU" sz="1600" dirty="0" smtClean="0"/>
            <a:t>6023 </a:t>
          </a:r>
        </a:p>
        <a:p>
          <a:r>
            <a:rPr lang="ru-RU" sz="1600" dirty="0" smtClean="0"/>
            <a:t>Индия</a:t>
          </a:r>
          <a:endParaRPr lang="ru-RU" sz="1600" dirty="0"/>
        </a:p>
      </dgm:t>
    </dgm:pt>
    <dgm:pt modelId="{F7AE392A-CFF4-45BF-A444-1EF7A761EB19}" type="parTrans" cxnId="{6F286B79-E568-415D-B137-AF00912B2720}">
      <dgm:prSet/>
      <dgm:spPr/>
      <dgm:t>
        <a:bodyPr/>
        <a:lstStyle/>
        <a:p>
          <a:endParaRPr lang="ru-RU"/>
        </a:p>
      </dgm:t>
    </dgm:pt>
    <dgm:pt modelId="{2DE61EC3-0349-4996-B73F-08408AB27E35}" type="sibTrans" cxnId="{6F286B79-E568-415D-B137-AF00912B2720}">
      <dgm:prSet/>
      <dgm:spPr/>
      <dgm:t>
        <a:bodyPr/>
        <a:lstStyle/>
        <a:p>
          <a:endParaRPr lang="ru-RU"/>
        </a:p>
      </dgm:t>
    </dgm:pt>
    <dgm:pt modelId="{CE6BEB11-0DCE-4E31-A773-8B3ADBCBFEEE}">
      <dgm:prSet phldrT="[Текст]" custT="1"/>
      <dgm:spPr/>
      <dgm:t>
        <a:bodyPr/>
        <a:lstStyle/>
        <a:p>
          <a:r>
            <a:rPr lang="ru-RU" sz="1600" dirty="0" smtClean="0"/>
            <a:t>2872</a:t>
          </a:r>
        </a:p>
        <a:p>
          <a:r>
            <a:rPr lang="ru-RU" sz="1600" dirty="0" smtClean="0"/>
            <a:t>Филиппины </a:t>
          </a:r>
          <a:endParaRPr lang="ru-RU" sz="1600" dirty="0"/>
        </a:p>
      </dgm:t>
    </dgm:pt>
    <dgm:pt modelId="{12D7FD36-2DE4-49BA-80BA-F61613AABC31}" type="parTrans" cxnId="{D9827A08-EAEF-44EA-A2FE-EEE938633A54}">
      <dgm:prSet/>
      <dgm:spPr/>
      <dgm:t>
        <a:bodyPr/>
        <a:lstStyle/>
        <a:p>
          <a:endParaRPr lang="ru-RU"/>
        </a:p>
      </dgm:t>
    </dgm:pt>
    <dgm:pt modelId="{6A3DB2F8-7D56-4F3A-B78E-F657EBF78CAA}" type="sibTrans" cxnId="{D9827A08-EAEF-44EA-A2FE-EEE938633A54}">
      <dgm:prSet/>
      <dgm:spPr/>
      <dgm:t>
        <a:bodyPr/>
        <a:lstStyle/>
        <a:p>
          <a:endParaRPr lang="ru-RU"/>
        </a:p>
      </dgm:t>
    </dgm:pt>
    <dgm:pt modelId="{5A244818-D622-4BD2-A58E-307796F72D60}">
      <dgm:prSet phldrT="[Текст]" custT="1"/>
      <dgm:spPr/>
      <dgm:t>
        <a:bodyPr/>
        <a:lstStyle/>
        <a:p>
          <a:r>
            <a:rPr lang="ru-RU" sz="1600" dirty="0" smtClean="0"/>
            <a:t>1753 </a:t>
          </a:r>
        </a:p>
        <a:p>
          <a:r>
            <a:rPr lang="ru-RU" sz="1600" dirty="0" smtClean="0"/>
            <a:t>Россия</a:t>
          </a:r>
          <a:endParaRPr lang="ru-RU" sz="1600" dirty="0"/>
        </a:p>
      </dgm:t>
    </dgm:pt>
    <dgm:pt modelId="{63313EBF-FDD4-4FB0-9E38-6F09E31E4249}" type="parTrans" cxnId="{6CCA5BC4-4B05-49ED-B9E1-A825648431C4}">
      <dgm:prSet/>
      <dgm:spPr/>
      <dgm:t>
        <a:bodyPr/>
        <a:lstStyle/>
        <a:p>
          <a:endParaRPr lang="ru-RU"/>
        </a:p>
      </dgm:t>
    </dgm:pt>
    <dgm:pt modelId="{C07A1874-D76D-4599-800D-F52F2809FA02}" type="sibTrans" cxnId="{6CCA5BC4-4B05-49ED-B9E1-A825648431C4}">
      <dgm:prSet/>
      <dgm:spPr/>
      <dgm:t>
        <a:bodyPr/>
        <a:lstStyle/>
        <a:p>
          <a:endParaRPr lang="ru-RU"/>
        </a:p>
      </dgm:t>
    </dgm:pt>
    <dgm:pt modelId="{F39F296B-CBAC-4133-B457-EE775FEE1C39}" type="pres">
      <dgm:prSet presAssocID="{719D19A9-776F-4CC5-8702-371172DEBF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49CE0-C4E0-4A37-8316-E2984FDBAB46}" type="pres">
      <dgm:prSet presAssocID="{C0F36CE2-D6B1-47FC-8060-0F93C8C4C8B1}" presName="centerShape" presStyleLbl="node0" presStyleIdx="0" presStyleCnt="1"/>
      <dgm:spPr/>
      <dgm:t>
        <a:bodyPr/>
        <a:lstStyle/>
        <a:p>
          <a:endParaRPr lang="ru-RU"/>
        </a:p>
      </dgm:t>
    </dgm:pt>
    <dgm:pt modelId="{7DFF52CC-3A50-4475-BA9B-0957F2DE57DE}" type="pres">
      <dgm:prSet presAssocID="{BD04BD50-6F6D-41A5-AE91-265819054B6A}" presName="node" presStyleLbl="node1" presStyleIdx="0" presStyleCnt="6" custScaleX="116692" custScaleY="120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C1447-9155-4BE1-947D-AF1EDD005768}" type="pres">
      <dgm:prSet presAssocID="{BD04BD50-6F6D-41A5-AE91-265819054B6A}" presName="dummy" presStyleCnt="0"/>
      <dgm:spPr/>
      <dgm:t>
        <a:bodyPr/>
        <a:lstStyle/>
        <a:p>
          <a:endParaRPr lang="ru-RU"/>
        </a:p>
      </dgm:t>
    </dgm:pt>
    <dgm:pt modelId="{85BA210C-F634-430B-ADA1-FC7325AE8E13}" type="pres">
      <dgm:prSet presAssocID="{75AC2BC9-E2EC-422A-ADEF-655ABAE9EDC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7E51805-C7AB-4918-85B9-B8966664E85D}" type="pres">
      <dgm:prSet presAssocID="{0E6CE770-2671-4E98-9589-2E70149E10E4}" presName="node" presStyleLbl="node1" presStyleIdx="1" presStyleCnt="6" custScaleX="116692" custScaleY="120455" custRadScaleRad="102448" custRadScaleInc="-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D5BBF-9FD8-45E5-9150-17F0DECB65BB}" type="pres">
      <dgm:prSet presAssocID="{0E6CE770-2671-4E98-9589-2E70149E10E4}" presName="dummy" presStyleCnt="0"/>
      <dgm:spPr/>
      <dgm:t>
        <a:bodyPr/>
        <a:lstStyle/>
        <a:p>
          <a:endParaRPr lang="ru-RU"/>
        </a:p>
      </dgm:t>
    </dgm:pt>
    <dgm:pt modelId="{16D3437C-6B04-4C42-9646-76DA372C9CCF}" type="pres">
      <dgm:prSet presAssocID="{7D267027-6E14-4645-B682-BB9A36938D2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AD931BE-B992-45A4-B4DB-536A380BC83F}" type="pres">
      <dgm:prSet presAssocID="{D3E471ED-D3A1-47CA-B0A3-7264BF8DBB8E}" presName="node" presStyleLbl="node1" presStyleIdx="2" presStyleCnt="6" custScaleX="116692" custScaleY="120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F7A17-8D54-4EBB-B12D-142D64854E9F}" type="pres">
      <dgm:prSet presAssocID="{D3E471ED-D3A1-47CA-B0A3-7264BF8DBB8E}" presName="dummy" presStyleCnt="0"/>
      <dgm:spPr/>
      <dgm:t>
        <a:bodyPr/>
        <a:lstStyle/>
        <a:p>
          <a:endParaRPr lang="ru-RU"/>
        </a:p>
      </dgm:t>
    </dgm:pt>
    <dgm:pt modelId="{6623F2F7-D0D8-4F04-B419-63FC813CBE6F}" type="pres">
      <dgm:prSet presAssocID="{3458C400-18AE-42B6-9068-DF36B149713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0FE24FC-2783-4140-84B8-D2CEE93024C9}" type="pres">
      <dgm:prSet presAssocID="{24938227-9D4F-4456-B06C-A73B63BB7081}" presName="node" presStyleLbl="node1" presStyleIdx="3" presStyleCnt="6" custScaleX="116692" custScaleY="120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C750-0927-45A5-8BA6-4037E761CE80}" type="pres">
      <dgm:prSet presAssocID="{24938227-9D4F-4456-B06C-A73B63BB7081}" presName="dummy" presStyleCnt="0"/>
      <dgm:spPr/>
      <dgm:t>
        <a:bodyPr/>
        <a:lstStyle/>
        <a:p>
          <a:endParaRPr lang="ru-RU"/>
        </a:p>
      </dgm:t>
    </dgm:pt>
    <dgm:pt modelId="{94255417-4820-4983-9BD7-CD276636016A}" type="pres">
      <dgm:prSet presAssocID="{2DE61EC3-0349-4996-B73F-08408AB27E35}" presName="sibTrans" presStyleLbl="sibTrans2D1" presStyleIdx="3" presStyleCnt="6"/>
      <dgm:spPr/>
      <dgm:t>
        <a:bodyPr/>
        <a:lstStyle/>
        <a:p>
          <a:endParaRPr lang="ru-RU"/>
        </a:p>
      </dgm:t>
    </dgm:pt>
    <dgm:pt modelId="{56B5A440-522E-4A98-8C0E-25EF59C82BC1}" type="pres">
      <dgm:prSet presAssocID="{CE6BEB11-0DCE-4E31-A773-8B3ADBCBFEEE}" presName="node" presStyleLbl="node1" presStyleIdx="4" presStyleCnt="6" custScaleX="116692" custScaleY="120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50F9D-AA41-48FC-993C-B812B17DDDC9}" type="pres">
      <dgm:prSet presAssocID="{CE6BEB11-0DCE-4E31-A773-8B3ADBCBFEEE}" presName="dummy" presStyleCnt="0"/>
      <dgm:spPr/>
      <dgm:t>
        <a:bodyPr/>
        <a:lstStyle/>
        <a:p>
          <a:endParaRPr lang="ru-RU"/>
        </a:p>
      </dgm:t>
    </dgm:pt>
    <dgm:pt modelId="{D545C004-DC7B-4D1E-A374-2190919E7048}" type="pres">
      <dgm:prSet presAssocID="{6A3DB2F8-7D56-4F3A-B78E-F657EBF78CA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49E2275-B1A2-4BFF-98CA-12A3D7AEB8C6}" type="pres">
      <dgm:prSet presAssocID="{5A244818-D622-4BD2-A58E-307796F72D60}" presName="node" presStyleLbl="node1" presStyleIdx="5" presStyleCnt="6" custScaleX="116692" custScaleY="120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6C4E5-10EA-4323-9824-8F5C44D917B5}" type="pres">
      <dgm:prSet presAssocID="{5A244818-D622-4BD2-A58E-307796F72D60}" presName="dummy" presStyleCnt="0"/>
      <dgm:spPr/>
      <dgm:t>
        <a:bodyPr/>
        <a:lstStyle/>
        <a:p>
          <a:endParaRPr lang="ru-RU"/>
        </a:p>
      </dgm:t>
    </dgm:pt>
    <dgm:pt modelId="{58800FFD-D75A-438D-90F4-CCD0AD6A01F9}" type="pres">
      <dgm:prSet presAssocID="{C07A1874-D76D-4599-800D-F52F2809FA02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1E7B584-6424-43FE-B738-983C7A9F21D9}" type="presOf" srcId="{0E6CE770-2671-4E98-9589-2E70149E10E4}" destId="{D7E51805-C7AB-4918-85B9-B8966664E85D}" srcOrd="0" destOrd="0" presId="urn:microsoft.com/office/officeart/2005/8/layout/radial6"/>
    <dgm:cxn modelId="{C2969D99-FA21-40A0-81C6-EC6137450C6E}" type="presOf" srcId="{D3E471ED-D3A1-47CA-B0A3-7264BF8DBB8E}" destId="{CAD931BE-B992-45A4-B4DB-536A380BC83F}" srcOrd="0" destOrd="0" presId="urn:microsoft.com/office/officeart/2005/8/layout/radial6"/>
    <dgm:cxn modelId="{7B4DC125-D3C5-4726-AC60-BDB37D50CCAA}" type="presOf" srcId="{7D267027-6E14-4645-B682-BB9A36938D27}" destId="{16D3437C-6B04-4C42-9646-76DA372C9CCF}" srcOrd="0" destOrd="0" presId="urn:microsoft.com/office/officeart/2005/8/layout/radial6"/>
    <dgm:cxn modelId="{65DC2E69-BDD6-41CC-BD41-734A2F28D506}" srcId="{C0F36CE2-D6B1-47FC-8060-0F93C8C4C8B1}" destId="{0E6CE770-2671-4E98-9589-2E70149E10E4}" srcOrd="1" destOrd="0" parTransId="{C9137954-6B22-4485-814B-A75D37AAF46F}" sibTransId="{7D267027-6E14-4645-B682-BB9A36938D27}"/>
    <dgm:cxn modelId="{89AD124A-CCF7-4762-8807-E492F2749682}" srcId="{C0F36CE2-D6B1-47FC-8060-0F93C8C4C8B1}" destId="{D3E471ED-D3A1-47CA-B0A3-7264BF8DBB8E}" srcOrd="2" destOrd="0" parTransId="{EFD59237-89EA-4119-A75B-AAB33D48A1F2}" sibTransId="{3458C400-18AE-42B6-9068-DF36B149713F}"/>
    <dgm:cxn modelId="{57B06F6A-7F7D-4B7C-82BA-9C235720E52E}" srcId="{C0F36CE2-D6B1-47FC-8060-0F93C8C4C8B1}" destId="{BD04BD50-6F6D-41A5-AE91-265819054B6A}" srcOrd="0" destOrd="0" parTransId="{1FB98120-3716-40CB-93FC-95AFAD51620E}" sibTransId="{75AC2BC9-E2EC-422A-ADEF-655ABAE9EDC1}"/>
    <dgm:cxn modelId="{A5453C10-CB12-4762-A685-35999521F686}" type="presOf" srcId="{6A3DB2F8-7D56-4F3A-B78E-F657EBF78CAA}" destId="{D545C004-DC7B-4D1E-A374-2190919E7048}" srcOrd="0" destOrd="0" presId="urn:microsoft.com/office/officeart/2005/8/layout/radial6"/>
    <dgm:cxn modelId="{13D065C8-F7F5-4077-8DED-E7ECDFB84587}" type="presOf" srcId="{2DE61EC3-0349-4996-B73F-08408AB27E35}" destId="{94255417-4820-4983-9BD7-CD276636016A}" srcOrd="0" destOrd="0" presId="urn:microsoft.com/office/officeart/2005/8/layout/radial6"/>
    <dgm:cxn modelId="{7A1837EC-A3AA-4D2D-9AB5-63D46F8674AD}" srcId="{719D19A9-776F-4CC5-8702-371172DEBFD9}" destId="{C0F36CE2-D6B1-47FC-8060-0F93C8C4C8B1}" srcOrd="0" destOrd="0" parTransId="{A6EBA4D6-E1A2-40B9-AE4D-5D0FE9786F17}" sibTransId="{E26E0AC1-D3B7-4824-B650-38DEEF3E3076}"/>
    <dgm:cxn modelId="{118CBFCB-85E8-4C63-A882-59BAC4B42806}" type="presOf" srcId="{75AC2BC9-E2EC-422A-ADEF-655ABAE9EDC1}" destId="{85BA210C-F634-430B-ADA1-FC7325AE8E13}" srcOrd="0" destOrd="0" presId="urn:microsoft.com/office/officeart/2005/8/layout/radial6"/>
    <dgm:cxn modelId="{4D45B35A-5F3E-4235-BB92-653536C92FF6}" type="presOf" srcId="{719D19A9-776F-4CC5-8702-371172DEBFD9}" destId="{F39F296B-CBAC-4133-B457-EE775FEE1C39}" srcOrd="0" destOrd="0" presId="urn:microsoft.com/office/officeart/2005/8/layout/radial6"/>
    <dgm:cxn modelId="{CF22AF47-4489-4262-B6A5-7A3CC8B230D5}" type="presOf" srcId="{BD04BD50-6F6D-41A5-AE91-265819054B6A}" destId="{7DFF52CC-3A50-4475-BA9B-0957F2DE57DE}" srcOrd="0" destOrd="0" presId="urn:microsoft.com/office/officeart/2005/8/layout/radial6"/>
    <dgm:cxn modelId="{6CCA5BC4-4B05-49ED-B9E1-A825648431C4}" srcId="{C0F36CE2-D6B1-47FC-8060-0F93C8C4C8B1}" destId="{5A244818-D622-4BD2-A58E-307796F72D60}" srcOrd="5" destOrd="0" parTransId="{63313EBF-FDD4-4FB0-9E38-6F09E31E4249}" sibTransId="{C07A1874-D76D-4599-800D-F52F2809FA02}"/>
    <dgm:cxn modelId="{AD6683BD-DA7C-45C5-9EE4-1FE3A1C63959}" type="presOf" srcId="{5A244818-D622-4BD2-A58E-307796F72D60}" destId="{C49E2275-B1A2-4BFF-98CA-12A3D7AEB8C6}" srcOrd="0" destOrd="0" presId="urn:microsoft.com/office/officeart/2005/8/layout/radial6"/>
    <dgm:cxn modelId="{1EBA4A21-3480-4BDA-AAE5-8B81983B18A5}" type="presOf" srcId="{24938227-9D4F-4456-B06C-A73B63BB7081}" destId="{F0FE24FC-2783-4140-84B8-D2CEE93024C9}" srcOrd="0" destOrd="0" presId="urn:microsoft.com/office/officeart/2005/8/layout/radial6"/>
    <dgm:cxn modelId="{5F662798-B848-4698-B451-9350F37213C7}" type="presOf" srcId="{CE6BEB11-0DCE-4E31-A773-8B3ADBCBFEEE}" destId="{56B5A440-522E-4A98-8C0E-25EF59C82BC1}" srcOrd="0" destOrd="0" presId="urn:microsoft.com/office/officeart/2005/8/layout/radial6"/>
    <dgm:cxn modelId="{D9827A08-EAEF-44EA-A2FE-EEE938633A54}" srcId="{C0F36CE2-D6B1-47FC-8060-0F93C8C4C8B1}" destId="{CE6BEB11-0DCE-4E31-A773-8B3ADBCBFEEE}" srcOrd="4" destOrd="0" parTransId="{12D7FD36-2DE4-49BA-80BA-F61613AABC31}" sibTransId="{6A3DB2F8-7D56-4F3A-B78E-F657EBF78CAA}"/>
    <dgm:cxn modelId="{F658474F-F269-4762-AD03-8B200D954887}" type="presOf" srcId="{C07A1874-D76D-4599-800D-F52F2809FA02}" destId="{58800FFD-D75A-438D-90F4-CCD0AD6A01F9}" srcOrd="0" destOrd="0" presId="urn:microsoft.com/office/officeart/2005/8/layout/radial6"/>
    <dgm:cxn modelId="{5A7A1183-C366-4851-8734-A0D15C3F7C44}" type="presOf" srcId="{C0F36CE2-D6B1-47FC-8060-0F93C8C4C8B1}" destId="{8A549CE0-C4E0-4A37-8316-E2984FDBAB46}" srcOrd="0" destOrd="0" presId="urn:microsoft.com/office/officeart/2005/8/layout/radial6"/>
    <dgm:cxn modelId="{6F286B79-E568-415D-B137-AF00912B2720}" srcId="{C0F36CE2-D6B1-47FC-8060-0F93C8C4C8B1}" destId="{24938227-9D4F-4456-B06C-A73B63BB7081}" srcOrd="3" destOrd="0" parTransId="{F7AE392A-CFF4-45BF-A444-1EF7A761EB19}" sibTransId="{2DE61EC3-0349-4996-B73F-08408AB27E35}"/>
    <dgm:cxn modelId="{5340EDD1-6CB5-4D63-98AC-3841F5E11A0D}" type="presOf" srcId="{3458C400-18AE-42B6-9068-DF36B149713F}" destId="{6623F2F7-D0D8-4F04-B419-63FC813CBE6F}" srcOrd="0" destOrd="0" presId="urn:microsoft.com/office/officeart/2005/8/layout/radial6"/>
    <dgm:cxn modelId="{4051D288-05E1-41CB-B319-F8E29E46BC4C}" type="presParOf" srcId="{F39F296B-CBAC-4133-B457-EE775FEE1C39}" destId="{8A549CE0-C4E0-4A37-8316-E2984FDBAB46}" srcOrd="0" destOrd="0" presId="urn:microsoft.com/office/officeart/2005/8/layout/radial6"/>
    <dgm:cxn modelId="{FE31CAF0-2B42-4447-83A9-9F1262F77F02}" type="presParOf" srcId="{F39F296B-CBAC-4133-B457-EE775FEE1C39}" destId="{7DFF52CC-3A50-4475-BA9B-0957F2DE57DE}" srcOrd="1" destOrd="0" presId="urn:microsoft.com/office/officeart/2005/8/layout/radial6"/>
    <dgm:cxn modelId="{80D9E625-3335-4274-A440-460585C589EE}" type="presParOf" srcId="{F39F296B-CBAC-4133-B457-EE775FEE1C39}" destId="{458C1447-9155-4BE1-947D-AF1EDD005768}" srcOrd="2" destOrd="0" presId="urn:microsoft.com/office/officeart/2005/8/layout/radial6"/>
    <dgm:cxn modelId="{52FF0B81-AEAE-4FAB-8BB3-0200BDAED3DB}" type="presParOf" srcId="{F39F296B-CBAC-4133-B457-EE775FEE1C39}" destId="{85BA210C-F634-430B-ADA1-FC7325AE8E13}" srcOrd="3" destOrd="0" presId="urn:microsoft.com/office/officeart/2005/8/layout/radial6"/>
    <dgm:cxn modelId="{88634468-700C-4732-8003-A3B50F2D9E4C}" type="presParOf" srcId="{F39F296B-CBAC-4133-B457-EE775FEE1C39}" destId="{D7E51805-C7AB-4918-85B9-B8966664E85D}" srcOrd="4" destOrd="0" presId="urn:microsoft.com/office/officeart/2005/8/layout/radial6"/>
    <dgm:cxn modelId="{1C2B20F9-3617-410D-8C9D-9014624997E2}" type="presParOf" srcId="{F39F296B-CBAC-4133-B457-EE775FEE1C39}" destId="{627D5BBF-9FD8-45E5-9150-17F0DECB65BB}" srcOrd="5" destOrd="0" presId="urn:microsoft.com/office/officeart/2005/8/layout/radial6"/>
    <dgm:cxn modelId="{A0660DF7-B9E4-4EC7-9119-3137646A9E20}" type="presParOf" srcId="{F39F296B-CBAC-4133-B457-EE775FEE1C39}" destId="{16D3437C-6B04-4C42-9646-76DA372C9CCF}" srcOrd="6" destOrd="0" presId="urn:microsoft.com/office/officeart/2005/8/layout/radial6"/>
    <dgm:cxn modelId="{D7CDE398-48E4-44A2-9184-7635A16F14C2}" type="presParOf" srcId="{F39F296B-CBAC-4133-B457-EE775FEE1C39}" destId="{CAD931BE-B992-45A4-B4DB-536A380BC83F}" srcOrd="7" destOrd="0" presId="urn:microsoft.com/office/officeart/2005/8/layout/radial6"/>
    <dgm:cxn modelId="{D9209879-DCCF-4F61-B3FA-9584952638EC}" type="presParOf" srcId="{F39F296B-CBAC-4133-B457-EE775FEE1C39}" destId="{9FEF7A17-8D54-4EBB-B12D-142D64854E9F}" srcOrd="8" destOrd="0" presId="urn:microsoft.com/office/officeart/2005/8/layout/radial6"/>
    <dgm:cxn modelId="{CA061BA6-8706-4699-A0FB-D9286EEED514}" type="presParOf" srcId="{F39F296B-CBAC-4133-B457-EE775FEE1C39}" destId="{6623F2F7-D0D8-4F04-B419-63FC813CBE6F}" srcOrd="9" destOrd="0" presId="urn:microsoft.com/office/officeart/2005/8/layout/radial6"/>
    <dgm:cxn modelId="{38AAC9D8-5CD5-493E-B723-76A114DE6284}" type="presParOf" srcId="{F39F296B-CBAC-4133-B457-EE775FEE1C39}" destId="{F0FE24FC-2783-4140-84B8-D2CEE93024C9}" srcOrd="10" destOrd="0" presId="urn:microsoft.com/office/officeart/2005/8/layout/radial6"/>
    <dgm:cxn modelId="{C1EB7AE4-92D4-45F4-BB63-A16339C92401}" type="presParOf" srcId="{F39F296B-CBAC-4133-B457-EE775FEE1C39}" destId="{A41CC750-0927-45A5-8BA6-4037E761CE80}" srcOrd="11" destOrd="0" presId="urn:microsoft.com/office/officeart/2005/8/layout/radial6"/>
    <dgm:cxn modelId="{B169274C-67B8-436C-8EB1-7A08ED546018}" type="presParOf" srcId="{F39F296B-CBAC-4133-B457-EE775FEE1C39}" destId="{94255417-4820-4983-9BD7-CD276636016A}" srcOrd="12" destOrd="0" presId="urn:microsoft.com/office/officeart/2005/8/layout/radial6"/>
    <dgm:cxn modelId="{319D3BA9-D35B-474B-89F8-74C4168C9ACC}" type="presParOf" srcId="{F39F296B-CBAC-4133-B457-EE775FEE1C39}" destId="{56B5A440-522E-4A98-8C0E-25EF59C82BC1}" srcOrd="13" destOrd="0" presId="urn:microsoft.com/office/officeart/2005/8/layout/radial6"/>
    <dgm:cxn modelId="{C23FA99E-24D7-4615-8A39-FE6A3AFFA87D}" type="presParOf" srcId="{F39F296B-CBAC-4133-B457-EE775FEE1C39}" destId="{94250F9D-AA41-48FC-993C-B812B17DDDC9}" srcOrd="14" destOrd="0" presId="urn:microsoft.com/office/officeart/2005/8/layout/radial6"/>
    <dgm:cxn modelId="{12ADD779-4FA9-4B2F-8A5E-E1F8316FF9EB}" type="presParOf" srcId="{F39F296B-CBAC-4133-B457-EE775FEE1C39}" destId="{D545C004-DC7B-4D1E-A374-2190919E7048}" srcOrd="15" destOrd="0" presId="urn:microsoft.com/office/officeart/2005/8/layout/radial6"/>
    <dgm:cxn modelId="{CA592596-939E-4AA3-8B15-D95F89998F78}" type="presParOf" srcId="{F39F296B-CBAC-4133-B457-EE775FEE1C39}" destId="{C49E2275-B1A2-4BFF-98CA-12A3D7AEB8C6}" srcOrd="16" destOrd="0" presId="urn:microsoft.com/office/officeart/2005/8/layout/radial6"/>
    <dgm:cxn modelId="{437ECA3B-25C0-4DC0-81F4-21D5CD69A593}" type="presParOf" srcId="{F39F296B-CBAC-4133-B457-EE775FEE1C39}" destId="{AF16C4E5-10EA-4323-9824-8F5C44D917B5}" srcOrd="17" destOrd="0" presId="urn:microsoft.com/office/officeart/2005/8/layout/radial6"/>
    <dgm:cxn modelId="{FB68B8A7-F2B2-4633-83F2-3A485085F893}" type="presParOf" srcId="{F39F296B-CBAC-4133-B457-EE775FEE1C39}" destId="{58800FFD-D75A-438D-90F4-CCD0AD6A01F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9D19A9-776F-4CC5-8702-371172DEBFD9}" type="doc">
      <dgm:prSet loTypeId="urn:microsoft.com/office/officeart/2005/8/layout/radial6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0F36CE2-D6B1-47FC-8060-0F93C8C4C8B1}">
      <dgm:prSet phldrT="[Текст]"/>
      <dgm:spPr/>
      <dgm:t>
        <a:bodyPr/>
        <a:lstStyle/>
        <a:p>
          <a:r>
            <a:rPr lang="ru-RU" dirty="0" smtClean="0"/>
            <a:t>169572 жертвы терактов в мире с 2000 года</a:t>
          </a:r>
          <a:endParaRPr lang="ru-RU" dirty="0"/>
        </a:p>
      </dgm:t>
    </dgm:pt>
    <dgm:pt modelId="{A6EBA4D6-E1A2-40B9-AE4D-5D0FE9786F17}" type="parTrans" cxnId="{7A1837EC-A3AA-4D2D-9AB5-63D46F8674AD}">
      <dgm:prSet/>
      <dgm:spPr/>
      <dgm:t>
        <a:bodyPr/>
        <a:lstStyle/>
        <a:p>
          <a:endParaRPr lang="ru-RU"/>
        </a:p>
      </dgm:t>
    </dgm:pt>
    <dgm:pt modelId="{E26E0AC1-D3B7-4824-B650-38DEEF3E3076}" type="sibTrans" cxnId="{7A1837EC-A3AA-4D2D-9AB5-63D46F8674AD}">
      <dgm:prSet/>
      <dgm:spPr/>
      <dgm:t>
        <a:bodyPr/>
        <a:lstStyle/>
        <a:p>
          <a:endParaRPr lang="ru-RU"/>
        </a:p>
      </dgm:t>
    </dgm:pt>
    <dgm:pt modelId="{BD04BD50-6F6D-41A5-AE91-265819054B6A}">
      <dgm:prSet phldrT="[Текст]"/>
      <dgm:spPr/>
      <dgm:t>
        <a:bodyPr/>
        <a:lstStyle/>
        <a:p>
          <a:r>
            <a:rPr lang="ru-RU" dirty="0" smtClean="0"/>
            <a:t>3308 погибших из России</a:t>
          </a:r>
          <a:endParaRPr lang="ru-RU" dirty="0"/>
        </a:p>
      </dgm:t>
    </dgm:pt>
    <dgm:pt modelId="{1FB98120-3716-40CB-93FC-95AFAD51620E}" type="parTrans" cxnId="{57B06F6A-7F7D-4B7C-82BA-9C235720E52E}">
      <dgm:prSet/>
      <dgm:spPr/>
      <dgm:t>
        <a:bodyPr/>
        <a:lstStyle/>
        <a:p>
          <a:endParaRPr lang="ru-RU"/>
        </a:p>
      </dgm:t>
    </dgm:pt>
    <dgm:pt modelId="{75AC2BC9-E2EC-422A-ADEF-655ABAE9EDC1}" type="sibTrans" cxnId="{57B06F6A-7F7D-4B7C-82BA-9C235720E52E}">
      <dgm:prSet/>
      <dgm:spPr/>
      <dgm:t>
        <a:bodyPr/>
        <a:lstStyle/>
        <a:p>
          <a:endParaRPr lang="ru-RU"/>
        </a:p>
      </dgm:t>
    </dgm:pt>
    <dgm:pt modelId="{F39F296B-CBAC-4133-B457-EE775FEE1C39}" type="pres">
      <dgm:prSet presAssocID="{719D19A9-776F-4CC5-8702-371172DEBF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49CE0-C4E0-4A37-8316-E2984FDBAB46}" type="pres">
      <dgm:prSet presAssocID="{C0F36CE2-D6B1-47FC-8060-0F93C8C4C8B1}" presName="centerShape" presStyleLbl="node0" presStyleIdx="0" presStyleCnt="1"/>
      <dgm:spPr/>
      <dgm:t>
        <a:bodyPr/>
        <a:lstStyle/>
        <a:p>
          <a:endParaRPr lang="ru-RU"/>
        </a:p>
      </dgm:t>
    </dgm:pt>
    <dgm:pt modelId="{C3768D69-4A09-4E1F-B25D-3B2B44C237B6}" type="pres">
      <dgm:prSet presAssocID="{BD04BD50-6F6D-41A5-AE91-265819054B6A}" presName="oneComp" presStyleCnt="0"/>
      <dgm:spPr/>
      <dgm:t>
        <a:bodyPr/>
        <a:lstStyle/>
        <a:p>
          <a:endParaRPr lang="ru-RU"/>
        </a:p>
      </dgm:t>
    </dgm:pt>
    <dgm:pt modelId="{E3A88539-9E4E-499E-A7D1-45B1C00D9CB0}" type="pres">
      <dgm:prSet presAssocID="{BD04BD50-6F6D-41A5-AE91-265819054B6A}" presName="dummyConnPt" presStyleCnt="0"/>
      <dgm:spPr/>
      <dgm:t>
        <a:bodyPr/>
        <a:lstStyle/>
        <a:p>
          <a:endParaRPr lang="ru-RU"/>
        </a:p>
      </dgm:t>
    </dgm:pt>
    <dgm:pt modelId="{242898FB-A529-45E9-B5E2-4797EF144D19}" type="pres">
      <dgm:prSet presAssocID="{BD04BD50-6F6D-41A5-AE91-265819054B6A}" presName="one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3DDDB-2AB0-4AF9-AB58-836D7CA86630}" type="pres">
      <dgm:prSet presAssocID="{BD04BD50-6F6D-41A5-AE91-265819054B6A}" presName="dummya" presStyleCnt="0"/>
      <dgm:spPr/>
      <dgm:t>
        <a:bodyPr/>
        <a:lstStyle/>
        <a:p>
          <a:endParaRPr lang="ru-RU"/>
        </a:p>
      </dgm:t>
    </dgm:pt>
    <dgm:pt modelId="{9A90973F-5BC4-4BC1-8A43-CFE2B0B59279}" type="pres">
      <dgm:prSet presAssocID="{BD04BD50-6F6D-41A5-AE91-265819054B6A}" presName="dummyb" presStyleCnt="0"/>
      <dgm:spPr/>
      <dgm:t>
        <a:bodyPr/>
        <a:lstStyle/>
        <a:p>
          <a:endParaRPr lang="ru-RU"/>
        </a:p>
      </dgm:t>
    </dgm:pt>
    <dgm:pt modelId="{E17C2B57-686D-4DDE-8DB1-EE54721D3A51}" type="pres">
      <dgm:prSet presAssocID="{BD04BD50-6F6D-41A5-AE91-265819054B6A}" presName="dummyc" presStyleCnt="0"/>
      <dgm:spPr/>
      <dgm:t>
        <a:bodyPr/>
        <a:lstStyle/>
        <a:p>
          <a:endParaRPr lang="ru-RU"/>
        </a:p>
      </dgm:t>
    </dgm:pt>
    <dgm:pt modelId="{5B6B1D91-74AC-46BA-89F7-EE28FA148097}" type="pres">
      <dgm:prSet presAssocID="{75AC2BC9-E2EC-422A-ADEF-655ABAE9EDC1}" presName="singleconn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9D0F3C24-D5A8-4738-8958-0FA755A27EB0}" type="presOf" srcId="{BD04BD50-6F6D-41A5-AE91-265819054B6A}" destId="{242898FB-A529-45E9-B5E2-4797EF144D19}" srcOrd="0" destOrd="0" presId="urn:microsoft.com/office/officeart/2005/8/layout/radial6"/>
    <dgm:cxn modelId="{E58B8046-3F6A-49A2-969E-1B0E16DCA359}" type="presOf" srcId="{719D19A9-776F-4CC5-8702-371172DEBFD9}" destId="{F39F296B-CBAC-4133-B457-EE775FEE1C39}" srcOrd="0" destOrd="0" presId="urn:microsoft.com/office/officeart/2005/8/layout/radial6"/>
    <dgm:cxn modelId="{57B06F6A-7F7D-4B7C-82BA-9C235720E52E}" srcId="{C0F36CE2-D6B1-47FC-8060-0F93C8C4C8B1}" destId="{BD04BD50-6F6D-41A5-AE91-265819054B6A}" srcOrd="0" destOrd="0" parTransId="{1FB98120-3716-40CB-93FC-95AFAD51620E}" sibTransId="{75AC2BC9-E2EC-422A-ADEF-655ABAE9EDC1}"/>
    <dgm:cxn modelId="{F362F203-BDB7-481C-9568-B4D0536957C8}" type="presOf" srcId="{75AC2BC9-E2EC-422A-ADEF-655ABAE9EDC1}" destId="{5B6B1D91-74AC-46BA-89F7-EE28FA148097}" srcOrd="0" destOrd="0" presId="urn:microsoft.com/office/officeart/2005/8/layout/radial6"/>
    <dgm:cxn modelId="{7A1837EC-A3AA-4D2D-9AB5-63D46F8674AD}" srcId="{719D19A9-776F-4CC5-8702-371172DEBFD9}" destId="{C0F36CE2-D6B1-47FC-8060-0F93C8C4C8B1}" srcOrd="0" destOrd="0" parTransId="{A6EBA4D6-E1A2-40B9-AE4D-5D0FE9786F17}" sibTransId="{E26E0AC1-D3B7-4824-B650-38DEEF3E3076}"/>
    <dgm:cxn modelId="{3E545A40-B2F3-42A4-BA68-7566F59ADADB}" type="presOf" srcId="{C0F36CE2-D6B1-47FC-8060-0F93C8C4C8B1}" destId="{8A549CE0-C4E0-4A37-8316-E2984FDBAB46}" srcOrd="0" destOrd="0" presId="urn:microsoft.com/office/officeart/2005/8/layout/radial6"/>
    <dgm:cxn modelId="{8C4F0833-7608-495D-82B4-0CE6036EC0FD}" type="presParOf" srcId="{F39F296B-CBAC-4133-B457-EE775FEE1C39}" destId="{8A549CE0-C4E0-4A37-8316-E2984FDBAB46}" srcOrd="0" destOrd="0" presId="urn:microsoft.com/office/officeart/2005/8/layout/radial6"/>
    <dgm:cxn modelId="{A1EFC7F9-D064-4D35-92C5-063C03A4AF04}" type="presParOf" srcId="{F39F296B-CBAC-4133-B457-EE775FEE1C39}" destId="{C3768D69-4A09-4E1F-B25D-3B2B44C237B6}" srcOrd="1" destOrd="0" presId="urn:microsoft.com/office/officeart/2005/8/layout/radial6"/>
    <dgm:cxn modelId="{2755F084-67B2-4484-9F7E-A43E55E4EB63}" type="presParOf" srcId="{C3768D69-4A09-4E1F-B25D-3B2B44C237B6}" destId="{E3A88539-9E4E-499E-A7D1-45B1C00D9CB0}" srcOrd="0" destOrd="0" presId="urn:microsoft.com/office/officeart/2005/8/layout/radial6"/>
    <dgm:cxn modelId="{9BDEC7D3-D4D7-4D27-B745-C0AA1D73818B}" type="presParOf" srcId="{C3768D69-4A09-4E1F-B25D-3B2B44C237B6}" destId="{242898FB-A529-45E9-B5E2-4797EF144D19}" srcOrd="1" destOrd="0" presId="urn:microsoft.com/office/officeart/2005/8/layout/radial6"/>
    <dgm:cxn modelId="{4D2C47D4-A520-4010-92CA-CB1691F22CBF}" type="presParOf" srcId="{F39F296B-CBAC-4133-B457-EE775FEE1C39}" destId="{A143DDDB-2AB0-4AF9-AB58-836D7CA86630}" srcOrd="2" destOrd="0" presId="urn:microsoft.com/office/officeart/2005/8/layout/radial6"/>
    <dgm:cxn modelId="{1F8029B6-FEA5-4838-81B3-68A05055009C}" type="presParOf" srcId="{F39F296B-CBAC-4133-B457-EE775FEE1C39}" destId="{9A90973F-5BC4-4BC1-8A43-CFE2B0B59279}" srcOrd="3" destOrd="0" presId="urn:microsoft.com/office/officeart/2005/8/layout/radial6"/>
    <dgm:cxn modelId="{2D2F4211-CBDE-4205-83CE-75401554B071}" type="presParOf" srcId="{F39F296B-CBAC-4133-B457-EE775FEE1C39}" destId="{E17C2B57-686D-4DDE-8DB1-EE54721D3A51}" srcOrd="4" destOrd="0" presId="urn:microsoft.com/office/officeart/2005/8/layout/radial6"/>
    <dgm:cxn modelId="{049555A8-9515-4F6C-891D-3502629886BD}" type="presParOf" srcId="{F39F296B-CBAC-4133-B457-EE775FEE1C39}" destId="{5B6B1D91-74AC-46BA-89F7-EE28FA148097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B81D7-C5C2-40DB-91FC-C4AE17A848F4}">
      <dsp:nvSpPr>
        <dsp:cNvPr id="0" name=""/>
        <dsp:cNvSpPr/>
      </dsp:nvSpPr>
      <dsp:spPr>
        <a:xfrm>
          <a:off x="0" y="609155"/>
          <a:ext cx="2563662" cy="153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Ценностное, моральное и нравственно-этическое развитие детей</a:t>
          </a:r>
          <a:endParaRPr lang="ru-RU" sz="1800" kern="1200" dirty="0"/>
        </a:p>
      </dsp:txBody>
      <dsp:txXfrm>
        <a:off x="0" y="609155"/>
        <a:ext cx="2563662" cy="1538197"/>
      </dsp:txXfrm>
    </dsp:sp>
    <dsp:sp modelId="{10AEFCA7-7608-4B1C-A676-92F6BC02D0FA}">
      <dsp:nvSpPr>
        <dsp:cNvPr id="0" name=""/>
        <dsp:cNvSpPr/>
      </dsp:nvSpPr>
      <dsp:spPr>
        <a:xfrm>
          <a:off x="2820029" y="609155"/>
          <a:ext cx="2563662" cy="153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уровня </a:t>
          </a:r>
          <a:r>
            <a:rPr lang="ru-RU" sz="1800" kern="1200" dirty="0" err="1" smtClean="0"/>
            <a:t>медиаграмотности</a:t>
          </a:r>
          <a:r>
            <a:rPr lang="ru-RU" sz="1800" kern="1200" dirty="0" smtClean="0"/>
            <a:t> детей </a:t>
          </a:r>
          <a:endParaRPr lang="ru-RU" sz="1800" kern="1200" dirty="0"/>
        </a:p>
      </dsp:txBody>
      <dsp:txXfrm>
        <a:off x="2820029" y="609155"/>
        <a:ext cx="2563662" cy="1538197"/>
      </dsp:txXfrm>
    </dsp:sp>
    <dsp:sp modelId="{83CACF11-334A-48DD-9A9B-DB762B7E4737}">
      <dsp:nvSpPr>
        <dsp:cNvPr id="0" name=""/>
        <dsp:cNvSpPr/>
      </dsp:nvSpPr>
      <dsp:spPr>
        <a:xfrm>
          <a:off x="5640058" y="609155"/>
          <a:ext cx="2563662" cy="153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у детей навыков самостоятельного и ответственного потребления информационной продукции</a:t>
          </a:r>
          <a:endParaRPr lang="ru-RU" sz="1600" kern="1200" dirty="0"/>
        </a:p>
      </dsp:txBody>
      <dsp:txXfrm>
        <a:off x="5640058" y="609155"/>
        <a:ext cx="2563662" cy="1538197"/>
      </dsp:txXfrm>
    </dsp:sp>
    <dsp:sp modelId="{59B2ECBD-8E39-4A30-88E4-48D0B2A5ABED}">
      <dsp:nvSpPr>
        <dsp:cNvPr id="0" name=""/>
        <dsp:cNvSpPr/>
      </dsp:nvSpPr>
      <dsp:spPr>
        <a:xfrm>
          <a:off x="1410014" y="2403719"/>
          <a:ext cx="2563662" cy="153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Минимизация рисков </a:t>
          </a:r>
          <a:r>
            <a:rPr lang="ru-RU" sz="1700" kern="1200" dirty="0" err="1" smtClean="0"/>
            <a:t>десоциализации</a:t>
          </a:r>
          <a:r>
            <a:rPr lang="ru-RU" sz="1700" kern="1200" dirty="0" smtClean="0"/>
            <a:t>, развития и закрепления </a:t>
          </a:r>
          <a:r>
            <a:rPr lang="ru-RU" sz="1700" kern="1200" dirty="0" err="1" smtClean="0"/>
            <a:t>девиантного</a:t>
          </a:r>
          <a:r>
            <a:rPr lang="ru-RU" sz="1700" kern="1200" dirty="0" smtClean="0"/>
            <a:t> и противоправного поведения детей </a:t>
          </a:r>
          <a:endParaRPr lang="ru-RU" sz="1700" kern="1200" dirty="0"/>
        </a:p>
      </dsp:txBody>
      <dsp:txXfrm>
        <a:off x="1410014" y="2403719"/>
        <a:ext cx="2563662" cy="1538197"/>
      </dsp:txXfrm>
    </dsp:sp>
    <dsp:sp modelId="{59B34A2D-3339-4CA2-8B77-3BB53289817B}">
      <dsp:nvSpPr>
        <dsp:cNvPr id="0" name=""/>
        <dsp:cNvSpPr/>
      </dsp:nvSpPr>
      <dsp:spPr>
        <a:xfrm>
          <a:off x="4230043" y="2403719"/>
          <a:ext cx="2563662" cy="153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у детей чувства ответственности за свои действия в информационном пространстве</a:t>
          </a:r>
          <a:endParaRPr lang="ru-RU" sz="1700" kern="1200" dirty="0"/>
        </a:p>
      </dsp:txBody>
      <dsp:txXfrm>
        <a:off x="4230043" y="2403719"/>
        <a:ext cx="2563662" cy="1538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0820F-079C-4185-8CD9-C52736C3C82F}">
      <dsp:nvSpPr>
        <dsp:cNvPr id="0" name=""/>
        <dsp:cNvSpPr/>
      </dsp:nvSpPr>
      <dsp:spPr>
        <a:xfrm>
          <a:off x="0" y="396462"/>
          <a:ext cx="668355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57850-4D86-4BA9-AEE3-2BCEAE4D40FE}">
      <dsp:nvSpPr>
        <dsp:cNvPr id="0" name=""/>
        <dsp:cNvSpPr/>
      </dsp:nvSpPr>
      <dsp:spPr>
        <a:xfrm>
          <a:off x="334177" y="56982"/>
          <a:ext cx="467848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836" tIns="0" rIns="176836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Нецензурная брань </a:t>
          </a:r>
          <a:endParaRPr lang="ru-RU" sz="2300" kern="1200" dirty="0"/>
        </a:p>
      </dsp:txBody>
      <dsp:txXfrm>
        <a:off x="367321" y="90126"/>
        <a:ext cx="4612200" cy="612672"/>
      </dsp:txXfrm>
    </dsp:sp>
    <dsp:sp modelId="{96D9D5B3-C503-4A28-8027-724F3EC990C6}">
      <dsp:nvSpPr>
        <dsp:cNvPr id="0" name=""/>
        <dsp:cNvSpPr/>
      </dsp:nvSpPr>
      <dsp:spPr>
        <a:xfrm>
          <a:off x="0" y="1439742"/>
          <a:ext cx="668355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704F6-1BF8-4B49-916E-B7BF87ECEE4A}">
      <dsp:nvSpPr>
        <dsp:cNvPr id="0" name=""/>
        <dsp:cNvSpPr/>
      </dsp:nvSpPr>
      <dsp:spPr>
        <a:xfrm>
          <a:off x="334177" y="1100261"/>
          <a:ext cx="467848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836" tIns="0" rIns="176836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Пропаганда</a:t>
          </a:r>
          <a:endParaRPr lang="ru-RU" sz="2300" kern="1200" dirty="0"/>
        </a:p>
      </dsp:txBody>
      <dsp:txXfrm>
        <a:off x="367321" y="1133405"/>
        <a:ext cx="4612200" cy="612672"/>
      </dsp:txXfrm>
    </dsp:sp>
    <dsp:sp modelId="{94B9B8FC-F6D7-428B-86E9-15A50DFE6122}">
      <dsp:nvSpPr>
        <dsp:cNvPr id="0" name=""/>
        <dsp:cNvSpPr/>
      </dsp:nvSpPr>
      <dsp:spPr>
        <a:xfrm>
          <a:off x="0" y="2483022"/>
          <a:ext cx="668355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3C949-DCE1-4C84-8246-6C746F21EC43}">
      <dsp:nvSpPr>
        <dsp:cNvPr id="0" name=""/>
        <dsp:cNvSpPr/>
      </dsp:nvSpPr>
      <dsp:spPr>
        <a:xfrm>
          <a:off x="334177" y="2143542"/>
          <a:ext cx="467848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836" tIns="0" rIns="176836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Насилие и пугающий контент </a:t>
          </a:r>
          <a:endParaRPr lang="ru-RU" sz="2300" kern="1200" dirty="0"/>
        </a:p>
      </dsp:txBody>
      <dsp:txXfrm>
        <a:off x="367321" y="2176686"/>
        <a:ext cx="4612200" cy="612672"/>
      </dsp:txXfrm>
    </dsp:sp>
    <dsp:sp modelId="{9BB38346-6C85-4CD0-96CC-37B18600F1BA}">
      <dsp:nvSpPr>
        <dsp:cNvPr id="0" name=""/>
        <dsp:cNvSpPr/>
      </dsp:nvSpPr>
      <dsp:spPr>
        <a:xfrm>
          <a:off x="0" y="3526302"/>
          <a:ext cx="668355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3074D-0E74-42BB-A6C8-0586CD303E6C}">
      <dsp:nvSpPr>
        <dsp:cNvPr id="0" name=""/>
        <dsp:cNvSpPr/>
      </dsp:nvSpPr>
      <dsp:spPr>
        <a:xfrm>
          <a:off x="334177" y="3186822"/>
          <a:ext cx="467848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836" tIns="0" rIns="176836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Порнографический материал </a:t>
          </a:r>
          <a:endParaRPr lang="ru-RU" sz="2300" kern="1200" dirty="0"/>
        </a:p>
      </dsp:txBody>
      <dsp:txXfrm>
        <a:off x="367321" y="3219966"/>
        <a:ext cx="4612200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96416-8247-45C9-8A89-8D6B8CB29E2C}">
      <dsp:nvSpPr>
        <dsp:cNvPr id="0" name=""/>
        <dsp:cNvSpPr/>
      </dsp:nvSpPr>
      <dsp:spPr>
        <a:xfrm>
          <a:off x="1092337" y="185"/>
          <a:ext cx="1640163" cy="820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Контентные риски</a:t>
          </a:r>
          <a:endParaRPr lang="ru-RU" sz="1300" kern="1200" dirty="0"/>
        </a:p>
      </dsp:txBody>
      <dsp:txXfrm>
        <a:off x="1116356" y="24204"/>
        <a:ext cx="1592125" cy="772043"/>
      </dsp:txXfrm>
    </dsp:sp>
    <dsp:sp modelId="{C5EA3A77-7975-483B-A501-4D007A04A9ED}">
      <dsp:nvSpPr>
        <dsp:cNvPr id="0" name=""/>
        <dsp:cNvSpPr/>
      </dsp:nvSpPr>
      <dsp:spPr>
        <a:xfrm>
          <a:off x="1256354" y="820266"/>
          <a:ext cx="164016" cy="615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61"/>
              </a:lnTo>
              <a:lnTo>
                <a:pt x="164016" y="615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F242B-C4CD-45BC-A525-CC295F134B77}">
      <dsp:nvSpPr>
        <dsp:cNvPr id="0" name=""/>
        <dsp:cNvSpPr/>
      </dsp:nvSpPr>
      <dsp:spPr>
        <a:xfrm>
          <a:off x="1420370" y="1025287"/>
          <a:ext cx="1312130" cy="82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Незаконный материал</a:t>
          </a:r>
          <a:endParaRPr lang="ru-RU" sz="1100" b="1" kern="1200" dirty="0"/>
        </a:p>
      </dsp:txBody>
      <dsp:txXfrm>
        <a:off x="1444389" y="1049306"/>
        <a:ext cx="1264092" cy="772043"/>
      </dsp:txXfrm>
    </dsp:sp>
    <dsp:sp modelId="{93C788EF-2A25-43A3-B876-E256D2BD8624}">
      <dsp:nvSpPr>
        <dsp:cNvPr id="0" name=""/>
        <dsp:cNvSpPr/>
      </dsp:nvSpPr>
      <dsp:spPr>
        <a:xfrm>
          <a:off x="1256354" y="820266"/>
          <a:ext cx="164016" cy="1598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78"/>
              </a:lnTo>
              <a:lnTo>
                <a:pt x="164016" y="1598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782C8-F89B-485C-A744-544E9C09B075}">
      <dsp:nvSpPr>
        <dsp:cNvPr id="0" name=""/>
        <dsp:cNvSpPr/>
      </dsp:nvSpPr>
      <dsp:spPr>
        <a:xfrm>
          <a:off x="1420370" y="2050389"/>
          <a:ext cx="1311829" cy="737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Неэтичный материал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441965" y="2071984"/>
        <a:ext cx="1268639" cy="694120"/>
      </dsp:txXfrm>
    </dsp:sp>
    <dsp:sp modelId="{11E8B8D4-A1DD-4662-AFBF-EE036DFAD42B}">
      <dsp:nvSpPr>
        <dsp:cNvPr id="0" name=""/>
        <dsp:cNvSpPr/>
      </dsp:nvSpPr>
      <dsp:spPr>
        <a:xfrm>
          <a:off x="3156254" y="9329"/>
          <a:ext cx="1640163" cy="820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Коммуникационные риски </a:t>
          </a:r>
          <a:endParaRPr lang="ru-RU" sz="1300" kern="1200" dirty="0"/>
        </a:p>
      </dsp:txBody>
      <dsp:txXfrm>
        <a:off x="3180273" y="33348"/>
        <a:ext cx="1592125" cy="772043"/>
      </dsp:txXfrm>
    </dsp:sp>
    <dsp:sp modelId="{CC9D861D-C069-4415-B536-C6A5CA5B40C9}">
      <dsp:nvSpPr>
        <dsp:cNvPr id="0" name=""/>
        <dsp:cNvSpPr/>
      </dsp:nvSpPr>
      <dsp:spPr>
        <a:xfrm>
          <a:off x="3320270" y="829410"/>
          <a:ext cx="150304" cy="60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917"/>
              </a:lnTo>
              <a:lnTo>
                <a:pt x="150304" y="605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6361A-E80F-48CB-B7D8-F3FE361B450F}">
      <dsp:nvSpPr>
        <dsp:cNvPr id="0" name=""/>
        <dsp:cNvSpPr/>
      </dsp:nvSpPr>
      <dsp:spPr>
        <a:xfrm>
          <a:off x="3470575" y="1025287"/>
          <a:ext cx="1312130" cy="82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Незаконный контакт</a:t>
          </a:r>
        </a:p>
      </dsp:txBody>
      <dsp:txXfrm>
        <a:off x="3494594" y="1049306"/>
        <a:ext cx="1264092" cy="772043"/>
      </dsp:txXfrm>
    </dsp:sp>
    <dsp:sp modelId="{712C6FAC-14E8-4DC6-93B0-348990EA1E3C}">
      <dsp:nvSpPr>
        <dsp:cNvPr id="0" name=""/>
        <dsp:cNvSpPr/>
      </dsp:nvSpPr>
      <dsp:spPr>
        <a:xfrm>
          <a:off x="3320270" y="829410"/>
          <a:ext cx="165971" cy="1631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019"/>
              </a:lnTo>
              <a:lnTo>
                <a:pt x="165971" y="1631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7DA10-9F19-4132-98B8-18FE99ACA6E6}">
      <dsp:nvSpPr>
        <dsp:cNvPr id="0" name=""/>
        <dsp:cNvSpPr/>
      </dsp:nvSpPr>
      <dsp:spPr>
        <a:xfrm>
          <a:off x="3486241" y="2050389"/>
          <a:ext cx="1312130" cy="82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Домогательство</a:t>
          </a:r>
        </a:p>
      </dsp:txBody>
      <dsp:txXfrm>
        <a:off x="3510260" y="2074408"/>
        <a:ext cx="1264092" cy="772043"/>
      </dsp:txXfrm>
    </dsp:sp>
    <dsp:sp modelId="{9E3CC8E0-472A-4561-94ED-6281DB45C3B6}">
      <dsp:nvSpPr>
        <dsp:cNvPr id="0" name=""/>
        <dsp:cNvSpPr/>
      </dsp:nvSpPr>
      <dsp:spPr>
        <a:xfrm>
          <a:off x="3320270" y="829410"/>
          <a:ext cx="150304" cy="265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121"/>
              </a:lnTo>
              <a:lnTo>
                <a:pt x="150304" y="26561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8AF08-DA0E-47B1-8B14-8A9E5ECB40A2}">
      <dsp:nvSpPr>
        <dsp:cNvPr id="0" name=""/>
        <dsp:cNvSpPr/>
      </dsp:nvSpPr>
      <dsp:spPr>
        <a:xfrm>
          <a:off x="3470575" y="3075491"/>
          <a:ext cx="1312130" cy="82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Груминг</a:t>
          </a:r>
        </a:p>
      </dsp:txBody>
      <dsp:txXfrm>
        <a:off x="3494594" y="3099510"/>
        <a:ext cx="1264092" cy="772043"/>
      </dsp:txXfrm>
    </dsp:sp>
    <dsp:sp modelId="{7B17FB9D-834D-44BE-A8FC-F3971FC80E18}">
      <dsp:nvSpPr>
        <dsp:cNvPr id="0" name=""/>
        <dsp:cNvSpPr/>
      </dsp:nvSpPr>
      <dsp:spPr>
        <a:xfrm>
          <a:off x="3320270" y="829410"/>
          <a:ext cx="150304" cy="3552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2401"/>
              </a:lnTo>
              <a:lnTo>
                <a:pt x="150304" y="3552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5AE47-0815-48C1-8A3D-0CB83CD0365C}">
      <dsp:nvSpPr>
        <dsp:cNvPr id="0" name=""/>
        <dsp:cNvSpPr/>
      </dsp:nvSpPr>
      <dsp:spPr>
        <a:xfrm>
          <a:off x="3470575" y="4100594"/>
          <a:ext cx="1795204" cy="562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Киберпреследование</a:t>
          </a:r>
          <a:r>
            <a:rPr lang="ru-RU" sz="1100" kern="1200" dirty="0" smtClean="0"/>
            <a:t> </a:t>
          </a:r>
        </a:p>
      </dsp:txBody>
      <dsp:txXfrm>
        <a:off x="3487048" y="4117067"/>
        <a:ext cx="1762258" cy="529490"/>
      </dsp:txXfrm>
    </dsp:sp>
    <dsp:sp modelId="{8E4BFF50-EBF1-4D2D-A382-799EBE49B429}">
      <dsp:nvSpPr>
        <dsp:cNvPr id="0" name=""/>
        <dsp:cNvSpPr/>
      </dsp:nvSpPr>
      <dsp:spPr>
        <a:xfrm>
          <a:off x="5192746" y="185"/>
          <a:ext cx="1640163" cy="820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Электронные риски </a:t>
          </a:r>
        </a:p>
      </dsp:txBody>
      <dsp:txXfrm>
        <a:off x="5216765" y="24204"/>
        <a:ext cx="1592125" cy="772043"/>
      </dsp:txXfrm>
    </dsp:sp>
    <dsp:sp modelId="{BA4FDD4C-EB67-4EDD-8D40-F4415793EA39}">
      <dsp:nvSpPr>
        <dsp:cNvPr id="0" name=""/>
        <dsp:cNvSpPr/>
      </dsp:nvSpPr>
      <dsp:spPr>
        <a:xfrm>
          <a:off x="5356763" y="820266"/>
          <a:ext cx="156182" cy="607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21"/>
              </a:lnTo>
              <a:lnTo>
                <a:pt x="156182" y="6072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8A765-DAC3-4E5D-BD53-96D22BB6F63E}">
      <dsp:nvSpPr>
        <dsp:cNvPr id="0" name=""/>
        <dsp:cNvSpPr/>
      </dsp:nvSpPr>
      <dsp:spPr>
        <a:xfrm>
          <a:off x="5512946" y="1017447"/>
          <a:ext cx="1312130" cy="82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Вирусы</a:t>
          </a:r>
        </a:p>
      </dsp:txBody>
      <dsp:txXfrm>
        <a:off x="5536965" y="1041466"/>
        <a:ext cx="1264092" cy="772043"/>
      </dsp:txXfrm>
    </dsp:sp>
    <dsp:sp modelId="{ACD935C0-3DD3-4B80-A02D-8F10627E5CCF}">
      <dsp:nvSpPr>
        <dsp:cNvPr id="0" name=""/>
        <dsp:cNvSpPr/>
      </dsp:nvSpPr>
      <dsp:spPr>
        <a:xfrm>
          <a:off x="5356763" y="820266"/>
          <a:ext cx="164016" cy="1640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163"/>
              </a:lnTo>
              <a:lnTo>
                <a:pt x="164016" y="1640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9626F-946C-449C-94D5-0168D94B9D83}">
      <dsp:nvSpPr>
        <dsp:cNvPr id="0" name=""/>
        <dsp:cNvSpPr/>
      </dsp:nvSpPr>
      <dsp:spPr>
        <a:xfrm>
          <a:off x="5520779" y="2050389"/>
          <a:ext cx="1312130" cy="82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Кибер</a:t>
          </a:r>
          <a:r>
            <a:rPr lang="ru-RU" sz="1100" b="1" kern="1200" dirty="0" smtClean="0"/>
            <a:t>-мошенничество</a:t>
          </a:r>
          <a:r>
            <a:rPr lang="ru-RU" sz="1000" kern="1200" dirty="0" smtClean="0"/>
            <a:t> </a:t>
          </a:r>
        </a:p>
      </dsp:txBody>
      <dsp:txXfrm>
        <a:off x="5544798" y="2074408"/>
        <a:ext cx="1264092" cy="772043"/>
      </dsp:txXfrm>
    </dsp:sp>
    <dsp:sp modelId="{B9EB022C-707A-4A04-B5F1-E714ED834439}">
      <dsp:nvSpPr>
        <dsp:cNvPr id="0" name=""/>
        <dsp:cNvSpPr/>
      </dsp:nvSpPr>
      <dsp:spPr>
        <a:xfrm>
          <a:off x="7242951" y="185"/>
          <a:ext cx="1640163" cy="820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Потребительские риски </a:t>
          </a:r>
        </a:p>
      </dsp:txBody>
      <dsp:txXfrm>
        <a:off x="7266970" y="24204"/>
        <a:ext cx="1592125" cy="772043"/>
      </dsp:txXfrm>
    </dsp:sp>
    <dsp:sp modelId="{0548F2BB-95B7-47EC-905F-88B82861F23B}">
      <dsp:nvSpPr>
        <dsp:cNvPr id="0" name=""/>
        <dsp:cNvSpPr/>
      </dsp:nvSpPr>
      <dsp:spPr>
        <a:xfrm>
          <a:off x="7361247" y="820266"/>
          <a:ext cx="91440" cy="1612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2822"/>
              </a:lnTo>
              <a:lnTo>
                <a:pt x="110460" y="1612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66A5D-2EC9-4E21-8A8C-C8A9597E7219}">
      <dsp:nvSpPr>
        <dsp:cNvPr id="0" name=""/>
        <dsp:cNvSpPr/>
      </dsp:nvSpPr>
      <dsp:spPr>
        <a:xfrm>
          <a:off x="7471708" y="1017652"/>
          <a:ext cx="1672232" cy="2830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Мошенничество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Риск приобретения товара низкого качества;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Различные подделки;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Контрафактная и фальсифицированная продукция;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Потеря денежных средств без приобретения товара или услуги;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Хищение персональной информации с целью </a:t>
          </a:r>
          <a:r>
            <a:rPr lang="ru-RU" sz="1100" kern="1200" dirty="0" err="1" smtClean="0"/>
            <a:t>кибер</a:t>
          </a:r>
          <a:r>
            <a:rPr lang="ru-RU" sz="1100" kern="1200" dirty="0" smtClean="0"/>
            <a:t>-мошенничества.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>
        <a:off x="7520686" y="1066630"/>
        <a:ext cx="1574276" cy="2732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57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3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5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0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69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3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3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0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3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1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2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Дети и современные информационные угрозы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1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Груминг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567" y="1825625"/>
            <a:ext cx="10391743" cy="14437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Установление </a:t>
            </a:r>
            <a:r>
              <a:rPr lang="ru-RU" sz="1400" dirty="0"/>
              <a:t>дружеских отношений с ребенком с целью личной встречи, вступления с ним в сексуальные отношения, шантажа и эксплуатации. Такие знакомства чаще всего происходят в чате, на форуме или в социальной сети. Общаясь лично («в </a:t>
            </a:r>
            <a:r>
              <a:rPr lang="ru-RU" sz="1400" dirty="0" err="1"/>
              <a:t>привате</a:t>
            </a:r>
            <a:r>
              <a:rPr lang="ru-RU" sz="1400" dirty="0"/>
              <a:t>»), злоумышленник, чаще всего представляясь сверстником, входит в доверие к ребенку, а затем пытается узнать личную информацию (адрес, телефон и др.) и договориться о встрече. Иногда такие люди выманивают у детей информацию, которой потом могут шантажировать ребенка, например, просят прислать личные фотографии или провоцируют на непристойные действия перед веб- </a:t>
            </a:r>
            <a:r>
              <a:rPr lang="ru-RU" sz="1400" dirty="0" smtClean="0"/>
              <a:t>камерой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70" y="273143"/>
            <a:ext cx="1552482" cy="1552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3" y="3304813"/>
            <a:ext cx="4295698" cy="2434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1103" y="5796951"/>
            <a:ext cx="4313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Рис.4 Общение с интернет-знакомыми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2762" y="3310873"/>
            <a:ext cx="5785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Половина российских детей постоянно знакомится в интернете с новыми людьми, а 22% детей признаются, что встречались с интернет- знакомыми в реальной жизни. В Европе знакомятся в интернете 29% детей, но встречаются с онлайн-знакомыми в реальности меньше – около 10%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762" y="4521886"/>
            <a:ext cx="5785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В целом в России за последний год 28% подростков 11-16 лет получали или просматривали сообщения сексуального характера, причем более 10% - раз в месяц и чаще. Эти сообщения могли быть разного характера: подростки могли сами обмениваться неприличными картинками и видео, а некоторые могли подвергаться сексуальному домогательству (</a:t>
            </a:r>
            <a:r>
              <a:rPr lang="ru-RU" sz="1400" dirty="0" err="1"/>
              <a:t>грумингу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00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Электронные риски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575459"/>
            <a:ext cx="10047797" cy="142653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Электронные </a:t>
            </a:r>
            <a:r>
              <a:rPr lang="ru-RU" b="1" dirty="0">
                <a:solidFill>
                  <a:srgbClr val="FF0000"/>
                </a:solidFill>
              </a:rPr>
              <a:t>риски </a:t>
            </a:r>
            <a:r>
              <a:rPr lang="ru-RU" dirty="0"/>
              <a:t>– вероятность столкнуться с хищением персональной информации или подвергнуться атаке вредоносных программ. Вредоносные программы – различное программное обеспечение (вирусы, черви, «троянские кони», шпионские программы, боты и др.), которое может нанести вред компьютеру и нарушить конфиденциальность хранящейся в нем информации.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762" y="3617015"/>
            <a:ext cx="5477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Заражение </a:t>
            </a:r>
            <a:r>
              <a:rPr lang="ru-RU" sz="1600" dirty="0"/>
              <a:t>компьютера в интернете вирусом – одна из наиболее частых жалоб: с данной проблемой сталкивалась в течение года почти половина (48%) опрошенных детей 11-16 лет. Она актуальна для всех детей, вне зависимости от пола или возраста.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00" y="2901022"/>
            <a:ext cx="4385329" cy="274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6000" y="5757783"/>
            <a:ext cx="438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Рис.5 «Кража личных данных и мошенничество в интернете»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5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Потребительские риски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690688"/>
            <a:ext cx="10047797" cy="176296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Потребительские риски – </a:t>
            </a:r>
            <a:r>
              <a:rPr lang="ru-RU" dirty="0"/>
              <a:t>злоупотребление в интернете правами потребителя. Включают в себя: риск приобретения товара низкого качества, различные поделки, контрафактная и фальсифицированная продукция, потеря денежных средств без приобретения товара или услуги, хищение персональной информации с целью </a:t>
            </a:r>
            <a:r>
              <a:rPr lang="ru-RU" dirty="0" err="1"/>
              <a:t>кибер</a:t>
            </a:r>
            <a:r>
              <a:rPr lang="ru-RU" dirty="0"/>
              <a:t>-мошенничества, и </a:t>
            </a:r>
            <a:r>
              <a:rPr lang="ru-RU" dirty="0" smtClean="0"/>
              <a:t>др. Также </a:t>
            </a:r>
            <a:r>
              <a:rPr lang="ru-RU" dirty="0"/>
              <a:t>дети, зачастую совершая онлайн покупки, могут растратить значительные суммы своих родителей, если каким-либо способом имели или получили к ним </a:t>
            </a:r>
            <a:r>
              <a:rPr lang="ru-RU" dirty="0" smtClean="0"/>
              <a:t>доступ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93532" y="3584752"/>
            <a:ext cx="5883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Основной процент обращений на Линию помощи «Дети онлайн» по потребительским рискам составляют неудачные покупки, когда пользователь при заказе через интернет приобретает некачественный товар или не получает его вообще.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08" y="3160791"/>
            <a:ext cx="3706011" cy="260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1308" y="5763039"/>
            <a:ext cx="370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Рис.6 «Статистика обращений по потребительским рискам»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3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Самые </a:t>
            </a:r>
            <a:r>
              <a:rPr lang="ru-RU" b="1" dirty="0" smtClean="0">
                <a:solidFill>
                  <a:srgbClr val="C00000"/>
                </a:solidFill>
              </a:rPr>
              <a:t>«пугающие» </a:t>
            </a:r>
            <a:r>
              <a:rPr lang="ru-RU" dirty="0" smtClean="0"/>
              <a:t>угрозы для родителей и детей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09" y="1908203"/>
            <a:ext cx="3582841" cy="42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Социальная сеть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132301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Социальная сеть — платформа, онлайн-сервис и веб-сайт, предназначенные для построения, отражения и организации социальных взаимоотношений в Интернете.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93532" y="3510951"/>
            <a:ext cx="58659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Самая популярная социальная сеть в России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Вконтакте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r>
              <a:rPr lang="ru-RU" sz="2800" dirty="0"/>
              <a:t>работает с 2006 года.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41" y="3054131"/>
            <a:ext cx="3182388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 «</a:t>
            </a:r>
            <a:r>
              <a:rPr lang="ru-RU" dirty="0" err="1" smtClean="0"/>
              <a:t>Вконтакте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690688"/>
            <a:ext cx="10047797" cy="8313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На сайте зарегистрировано более </a:t>
            </a:r>
            <a:r>
              <a:rPr lang="ru-RU" b="1" dirty="0"/>
              <a:t>380 миллионов</a:t>
            </a:r>
            <a:r>
              <a:rPr lang="ru-RU" dirty="0"/>
              <a:t> </a:t>
            </a:r>
            <a:r>
              <a:rPr lang="ru-RU" dirty="0" smtClean="0"/>
              <a:t>пользователей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Более </a:t>
            </a:r>
            <a:r>
              <a:rPr lang="ru-RU" b="1" dirty="0"/>
              <a:t>80 000 000</a:t>
            </a:r>
            <a:r>
              <a:rPr lang="ru-RU" dirty="0"/>
              <a:t> посетителей заходят на сайт каждый день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519" y="2656936"/>
            <a:ext cx="3743325" cy="3486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2" y="2691623"/>
            <a:ext cx="6134409" cy="34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Instagram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11" y="2015706"/>
            <a:ext cx="381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9675" y="1782793"/>
            <a:ext cx="6771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nstagram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dirty="0"/>
              <a:t>— бесплатное приложение для обмена фотографиями и видеозаписями с элементами социальной сети, позволяющее снимать фотографии и видео, применять к ним фильтры, а также распространять их через свой сервис и ряд других социальных сетей.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47" y="3554388"/>
            <a:ext cx="4546121" cy="2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Periscope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551" y="1690688"/>
            <a:ext cx="7234476" cy="279504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err="1">
                <a:solidFill>
                  <a:srgbClr val="C00000"/>
                </a:solidFill>
              </a:rPr>
              <a:t>Periscope</a:t>
            </a:r>
            <a:r>
              <a:rPr lang="ru-RU" dirty="0"/>
              <a:t> — </a:t>
            </a:r>
            <a:r>
              <a:rPr lang="ru-RU" dirty="0" err="1"/>
              <a:t>видеостриминговый</a:t>
            </a:r>
            <a:r>
              <a:rPr lang="ru-RU" dirty="0"/>
              <a:t> сервис (служит для публичной трансляции потокового видео) через специализированные приложения для </a:t>
            </a:r>
            <a:r>
              <a:rPr lang="ru-RU" dirty="0" err="1"/>
              <a:t>Android</a:t>
            </a:r>
            <a:r>
              <a:rPr lang="ru-RU" dirty="0"/>
              <a:t> и </a:t>
            </a:r>
            <a:r>
              <a:rPr lang="ru-RU" dirty="0" err="1"/>
              <a:t>iOS</a:t>
            </a:r>
            <a:r>
              <a:rPr lang="ru-RU" dirty="0"/>
              <a:t>, принадлежащий компании </a:t>
            </a:r>
            <a:r>
              <a:rPr lang="ru-RU" dirty="0" err="1" smtClean="0"/>
              <a:t>Twitter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38" y="1818647"/>
            <a:ext cx="2853772" cy="28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Исследование мотивов использования социальных сетей младшими школьниками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4"/>
            <a:ext cx="10210589" cy="46959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исследовании приняли 50 учеников 3х классов начальной школы в возрасте от 9 до 10 лет;</a:t>
            </a:r>
          </a:p>
          <a:p>
            <a:r>
              <a:rPr lang="ru-RU" sz="2200" dirty="0" smtClean="0"/>
              <a:t>Из </a:t>
            </a:r>
            <a:r>
              <a:rPr lang="ru-RU" sz="2200" b="1" dirty="0" smtClean="0">
                <a:solidFill>
                  <a:srgbClr val="FF0000"/>
                </a:solidFill>
              </a:rPr>
              <a:t>50</a:t>
            </a:r>
            <a:r>
              <a:rPr lang="ru-RU" sz="2200" dirty="0" smtClean="0"/>
              <a:t> учащихся </a:t>
            </a:r>
            <a:r>
              <a:rPr lang="ru-RU" sz="2200" b="1" dirty="0" smtClean="0">
                <a:solidFill>
                  <a:srgbClr val="FF0000"/>
                </a:solidFill>
              </a:rPr>
              <a:t>34</a:t>
            </a:r>
            <a:r>
              <a:rPr lang="ru-RU" sz="2200" dirty="0" smtClean="0"/>
              <a:t> зарегистрированы в социальных сетях;</a:t>
            </a:r>
          </a:p>
          <a:p>
            <a:r>
              <a:rPr lang="ru-RU" sz="2200" dirty="0" smtClean="0"/>
              <a:t>Среднее время, проводимое в социальной сети, составляет </a:t>
            </a:r>
            <a:r>
              <a:rPr lang="ru-RU" sz="2200" b="1" dirty="0" smtClean="0">
                <a:solidFill>
                  <a:srgbClr val="FF0000"/>
                </a:solidFill>
              </a:rPr>
              <a:t>1</a:t>
            </a:r>
            <a:r>
              <a:rPr lang="ru-RU" sz="2200" dirty="0" smtClean="0"/>
              <a:t> час;</a:t>
            </a:r>
          </a:p>
          <a:p>
            <a:r>
              <a:rPr lang="ru-RU" sz="2200" dirty="0" smtClean="0"/>
              <a:t>Только </a:t>
            </a:r>
            <a:r>
              <a:rPr lang="ru-RU" sz="2200" b="1" dirty="0" smtClean="0">
                <a:solidFill>
                  <a:srgbClr val="FF0000"/>
                </a:solidFill>
              </a:rPr>
              <a:t>половина</a:t>
            </a:r>
            <a:r>
              <a:rPr lang="ru-RU" sz="2200" dirty="0" smtClean="0"/>
              <a:t> родителей ограничивает детей в пользовании социальными сетями;</a:t>
            </a:r>
          </a:p>
          <a:p>
            <a:r>
              <a:rPr lang="ru-RU" sz="2200" dirty="0" smtClean="0"/>
              <a:t>Большей популярностью пользуются </a:t>
            </a:r>
            <a:r>
              <a:rPr lang="ru-RU" sz="2200" b="1" dirty="0" smtClean="0">
                <a:solidFill>
                  <a:srgbClr val="FF0000"/>
                </a:solidFill>
              </a:rPr>
              <a:t>онлайн-игры, музыка и фильмы</a:t>
            </a:r>
            <a:r>
              <a:rPr lang="ru-RU" sz="2200" dirty="0" smtClean="0"/>
              <a:t>;</a:t>
            </a:r>
          </a:p>
          <a:p>
            <a:r>
              <a:rPr lang="ru-RU" sz="2200" dirty="0" smtClean="0"/>
              <a:t>Большинство детей проявляют осторожность к незнакомым людям, но не задумываются о </a:t>
            </a:r>
            <a:r>
              <a:rPr lang="ru-RU" sz="2200" b="1" dirty="0" smtClean="0">
                <a:solidFill>
                  <a:srgbClr val="FF0000"/>
                </a:solidFill>
              </a:rPr>
              <a:t>безопасности личных данных</a:t>
            </a:r>
            <a:r>
              <a:rPr lang="ru-RU" sz="2200" dirty="0" smtClean="0"/>
              <a:t>;</a:t>
            </a:r>
          </a:p>
          <a:p>
            <a:r>
              <a:rPr lang="ru-RU" sz="2200" dirty="0" smtClean="0"/>
              <a:t>Основными мотивами использования социальных сетей младшими школьниками являются высокая потребность в общении и наличии низкого социального статуса.</a:t>
            </a:r>
          </a:p>
          <a:p>
            <a:endParaRPr lang="ru-RU" sz="2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Риски социальных сетей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3944" y="1756683"/>
            <a:ext cx="28857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Интернет-зависимость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4521" y="3148674"/>
            <a:ext cx="31245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Формирование личности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24521" y="4515729"/>
            <a:ext cx="409118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Нерациональное использование </a:t>
            </a:r>
          </a:p>
          <a:p>
            <a:r>
              <a:rPr lang="ru-RU" sz="2000" dirty="0" smtClean="0"/>
              <a:t>времени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14344" y="1733516"/>
            <a:ext cx="38475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Ненужная личная информация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14344" y="2849289"/>
            <a:ext cx="369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Обесценивание понятия ответственности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25789" y="4501615"/>
            <a:ext cx="19255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«Закон толпы»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14344" y="5907720"/>
            <a:ext cx="279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Ложная популярность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4" y="1492888"/>
            <a:ext cx="1158364" cy="1158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1" y="4358955"/>
            <a:ext cx="962428" cy="9624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74" y="1492888"/>
            <a:ext cx="1044938" cy="10449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74" y="2849289"/>
            <a:ext cx="1044938" cy="10449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86" y="4078857"/>
            <a:ext cx="1242526" cy="12425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3944" y="1756683"/>
            <a:ext cx="28857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Интернет-зависимость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24521" y="3148674"/>
            <a:ext cx="31245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Формирование личности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24521" y="4515729"/>
            <a:ext cx="409118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Нерациональное использование </a:t>
            </a:r>
          </a:p>
          <a:p>
            <a:r>
              <a:rPr lang="ru-RU" sz="2000" dirty="0" smtClean="0"/>
              <a:t>времени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24521" y="5907720"/>
            <a:ext cx="47179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Уединение внутри виртуального мира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914344" y="1733516"/>
            <a:ext cx="38475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Ненужная личная информация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14344" y="2849289"/>
            <a:ext cx="369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Обесценивание понятия ответственности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925789" y="4501615"/>
            <a:ext cx="19255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«Закон толпы»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914344" y="5907720"/>
            <a:ext cx="279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Ложная популярность</a:t>
            </a:r>
            <a:endParaRPr lang="ru-RU" sz="2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4" y="1492888"/>
            <a:ext cx="1158364" cy="11583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0" y="2802194"/>
            <a:ext cx="983411" cy="9834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1" y="4358955"/>
            <a:ext cx="962428" cy="9624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4" y="5621609"/>
            <a:ext cx="874081" cy="8740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74" y="1492888"/>
            <a:ext cx="1044938" cy="10449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74" y="2849289"/>
            <a:ext cx="1044938" cy="10449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86" y="4078857"/>
            <a:ext cx="1242526" cy="12425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74" y="5539479"/>
            <a:ext cx="1045349" cy="1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Концепция информационной безопасности детей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135" y="1681972"/>
            <a:ext cx="1004779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Приоритетные задачи государственной политики  в области информационной безопасности детей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1942898"/>
              </p:ext>
            </p:extLst>
          </p:nvPr>
        </p:nvGraphicFramePr>
        <p:xfrm>
          <a:off x="1906436" y="2147978"/>
          <a:ext cx="8203721" cy="455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4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воздействия на человека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483655"/>
            <a:ext cx="7096453" cy="40113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Эмоциональное комментирование, представление происходящего.</a:t>
            </a:r>
          </a:p>
          <a:p>
            <a:pPr>
              <a:lnSpc>
                <a:spcPct val="100000"/>
              </a:lnSpc>
            </a:pPr>
            <a:r>
              <a:rPr lang="ru-RU" dirty="0"/>
              <a:t>Внедрение в общественное сознание элементов нестабильности, хаоса, неуверенности и страха.</a:t>
            </a:r>
          </a:p>
          <a:p>
            <a:pPr>
              <a:lnSpc>
                <a:spcPct val="100000"/>
              </a:lnSpc>
            </a:pPr>
            <a:r>
              <a:rPr lang="ru-RU" dirty="0"/>
              <a:t>Использование контента как канала доведения до населения и руководства страны нацеленной дезинформации.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496" y="1114171"/>
            <a:ext cx="2173368" cy="2173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74" y="3489340"/>
            <a:ext cx="1834012" cy="1834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65" y="2494149"/>
            <a:ext cx="1586780" cy="15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 обезопасить ребенка от вредоносной информации  в социальных сетях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124325" cy="163356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Разговаривайте с ребенком! </a:t>
            </a:r>
            <a:r>
              <a:rPr lang="ru-RU" sz="2000" dirty="0"/>
              <a:t>Вы должны знать, с кем ребенок общается, как он проводит время и что его волнует. Держите за правило обсуждать с ребенком политическую, социальную и экономическую обстановку в мире, межэтнические отношения. Тем самым вы поможете ребенку понять действительное положение вещей.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3531" y="3336841"/>
            <a:ext cx="101243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Обеспечьте досуг ребенка!</a:t>
            </a:r>
            <a:r>
              <a:rPr lang="ru-RU" sz="2000" b="1" dirty="0"/>
              <a:t> </a:t>
            </a:r>
            <a:r>
              <a:rPr lang="ru-RU" dirty="0"/>
              <a:t>Спортивные секции, школьные кружки по интересам, общественные организации и военно-патриотические клубы являются отличной возможностью для самореализации и самовыражения ребенка, расширят круг его общения.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3530" y="4505180"/>
            <a:ext cx="101243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Контролируйте информацию, которую получает ребенок! </a:t>
            </a:r>
            <a:r>
              <a:rPr lang="ru-RU" dirty="0"/>
              <a:t>Обращайте внимание, какие передачи он смотрит, какие книги читает, в каких социальных сетях Интернета зарегистрировано и на каких сайтах бывает. Помните, что средства массовой информации является мощным орудием в пропаганде экстремизма.</a:t>
            </a:r>
          </a:p>
        </p:txBody>
      </p:sp>
    </p:spTree>
    <p:extLst>
      <p:ext uri="{BB962C8B-B14F-4D97-AF65-F5344CB8AC3E}">
        <p14:creationId xmlns:p14="http://schemas.microsoft.com/office/powerpoint/2010/main" val="22849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Системы обмена мгновенными сообщениями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296853" cy="171120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Система обмена мгновенными сообщениями (англ. </a:t>
            </a:r>
            <a:r>
              <a:rPr lang="ru-RU" dirty="0" err="1"/>
              <a:t>Instant</a:t>
            </a:r>
            <a:r>
              <a:rPr lang="ru-RU" dirty="0"/>
              <a:t> </a:t>
            </a:r>
            <a:r>
              <a:rPr lang="ru-RU" dirty="0" err="1"/>
              <a:t>messaging</a:t>
            </a:r>
            <a:r>
              <a:rPr lang="ru-RU" dirty="0"/>
              <a:t>, IM) — службы мгновенных сообщений </a:t>
            </a:r>
            <a:r>
              <a:rPr lang="ru-RU" dirty="0" smtClean="0"/>
              <a:t>для </a:t>
            </a:r>
            <a:r>
              <a:rPr lang="ru-RU" dirty="0"/>
              <a:t>обмена сообщениями в реальном времени через Интернет. Могут передаваться текстовые сообщения, звуковые сигналы, изображения, видео, а также производиться такие действия, как совместное рисование или игры. Многие из таких программ-клиентов могут применяться для организации групповых текстовых чатов или видеоконференций.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34" y="4054416"/>
            <a:ext cx="1630712" cy="1630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6835" y="3305997"/>
            <a:ext cx="173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WhatsApp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59" y="4123427"/>
            <a:ext cx="1561701" cy="1561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4048" y="3305997"/>
            <a:ext cx="173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Viber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73" y="4123427"/>
            <a:ext cx="1597731" cy="1597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8383" y="3305996"/>
            <a:ext cx="173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Telegram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Негативные последствия при использовании «текстовых мессенджеров»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049" y="2429474"/>
            <a:ext cx="2472694" cy="443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Иллюзия реального общения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9" y="3155830"/>
            <a:ext cx="2407499" cy="240749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886192" y="2429474"/>
            <a:ext cx="2472694" cy="44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Депрессия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945693" y="2429474"/>
            <a:ext cx="2794193" cy="44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«Клиповое мышление»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92" y="3216945"/>
            <a:ext cx="2346384" cy="2346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0" y="3216945"/>
            <a:ext cx="2233533" cy="22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Терроризм и экстремизм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55" y="1515074"/>
            <a:ext cx="7251728" cy="4351338"/>
          </a:xfrm>
        </p:spPr>
        <p:txBody>
          <a:bodyPr>
            <a:normAutofit/>
          </a:bodyPr>
          <a:lstStyle/>
          <a:p>
            <a:r>
              <a:rPr lang="ru-RU" dirty="0"/>
              <a:t>Терроризм – идеология насилия и практика воздействия на общественное сознание, связанная с силовым воздействием, устрашением населения или иными формами противоправных насильственных </a:t>
            </a:r>
            <a:r>
              <a:rPr lang="ru-RU" dirty="0" smtClean="0"/>
              <a:t>действий</a:t>
            </a:r>
            <a:endParaRPr lang="ru-RU" dirty="0"/>
          </a:p>
          <a:p>
            <a:r>
              <a:rPr lang="ru-RU" dirty="0"/>
              <a:t>Экстремизм — приверженность крайним взглядам, методам действий. Экстремизму подвержены как отдельные люди, так и организации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075" y="2720270"/>
            <a:ext cx="1940945" cy="1940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06" y="1027906"/>
            <a:ext cx="1907806" cy="1907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213" y="4187541"/>
            <a:ext cx="1541299" cy="15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Терроризм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8" y="1816998"/>
            <a:ext cx="6639252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Организация, планирование, подготовка, финансирование и реализация террористического акта, а также пособничество в этом</a:t>
            </a:r>
          </a:p>
          <a:p>
            <a:r>
              <a:rPr lang="ru-RU" dirty="0"/>
              <a:t>Вербовка, вооружение, обучение и использование террористов</a:t>
            </a:r>
          </a:p>
          <a:p>
            <a:r>
              <a:rPr lang="ru-RU" dirty="0"/>
              <a:t>Пропаганда идей терроризма, распространение материалов или информации, призывающих к осуществлению террористической деятельности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22" y="1512923"/>
            <a:ext cx="1829873" cy="182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46" y="2886701"/>
            <a:ext cx="1867283" cy="1867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95" y="4122494"/>
            <a:ext cx="1879300" cy="18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Экстремизм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6009525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Публичное оправдание терроризма и иная террористическая деятельность</a:t>
            </a:r>
          </a:p>
          <a:p>
            <a:r>
              <a:rPr lang="ru-RU" dirty="0"/>
              <a:t>Возбуждение социальной, расовой, национальной или религиозной розни</a:t>
            </a:r>
          </a:p>
          <a:p>
            <a:r>
              <a:rPr lang="ru-RU" dirty="0"/>
              <a:t>Нарушение прав, свобод и законных интересов человека и гражданина</a:t>
            </a:r>
          </a:p>
          <a:p>
            <a:r>
              <a:rPr lang="ru-RU" dirty="0"/>
              <a:t>Воспрепятствование деятельности государственных органов, избирательных комиссий, общественных и религиозных объединений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24" y="854943"/>
            <a:ext cx="1615689" cy="1615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2360348"/>
            <a:ext cx="1523015" cy="1523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00" y="4091834"/>
            <a:ext cx="1876658" cy="1876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24" y="3250577"/>
            <a:ext cx="1501433" cy="15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Жертвы терроризма 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41140580"/>
              </p:ext>
            </p:extLst>
          </p:nvPr>
        </p:nvGraphicFramePr>
        <p:xfrm>
          <a:off x="448572" y="1690688"/>
          <a:ext cx="6127271" cy="426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11484666"/>
              </p:ext>
            </p:extLst>
          </p:nvPr>
        </p:nvGraphicFramePr>
        <p:xfrm>
          <a:off x="6765298" y="1699225"/>
          <a:ext cx="4087842" cy="425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07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Терроризм и экстремизм в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685041" cy="257384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Для вербовки и распространения материалов экстремистами используются практически все популярные социальные сети и ресурсы: «</a:t>
            </a:r>
            <a:r>
              <a:rPr lang="ru-RU" dirty="0" err="1"/>
              <a:t>ВКонтакте</a:t>
            </a:r>
            <a:r>
              <a:rPr lang="ru-RU" dirty="0"/>
              <a:t>», «</a:t>
            </a:r>
            <a:r>
              <a:rPr lang="ru-RU" dirty="0" err="1"/>
              <a:t>Youtube</a:t>
            </a:r>
            <a:r>
              <a:rPr lang="ru-RU" dirty="0"/>
              <a:t>», «</a:t>
            </a:r>
            <a:r>
              <a:rPr lang="ru-RU" dirty="0" err="1"/>
              <a:t>Facebook</a:t>
            </a:r>
            <a:r>
              <a:rPr lang="ru-RU" dirty="0"/>
              <a:t>», «</a:t>
            </a:r>
            <a:r>
              <a:rPr lang="ru-RU" dirty="0" err="1"/>
              <a:t>Instagram</a:t>
            </a:r>
            <a:r>
              <a:rPr lang="ru-RU" dirty="0"/>
              <a:t>», «</a:t>
            </a:r>
            <a:r>
              <a:rPr lang="ru-RU" dirty="0" err="1"/>
              <a:t>Twitter</a:t>
            </a:r>
            <a:r>
              <a:rPr lang="ru-RU" dirty="0"/>
              <a:t>» с возможностью массовой рассылки, «</a:t>
            </a:r>
            <a:r>
              <a:rPr lang="ru-RU" dirty="0" err="1"/>
              <a:t>репостов</a:t>
            </a:r>
            <a:r>
              <a:rPr lang="ru-RU" dirty="0"/>
              <a:t>», размещения видео- и аудиоматериалов, фотографий, размещения ссылок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85" y="4399472"/>
            <a:ext cx="1788684" cy="1788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11" y="4534409"/>
            <a:ext cx="1547727" cy="15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нужно делать, чтобы не стать жертвой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6509857" cy="4351338"/>
          </a:xfrm>
        </p:spPr>
        <p:txBody>
          <a:bodyPr/>
          <a:lstStyle/>
          <a:p>
            <a:r>
              <a:rPr lang="ru-RU" dirty="0"/>
              <a:t>Удалять все письма подозрительного содержания, не открывать файлы из неизвестных источников </a:t>
            </a:r>
          </a:p>
          <a:p>
            <a:r>
              <a:rPr lang="ru-RU" dirty="0"/>
              <a:t>Использовать только сложные пароли, состоящие из сложного набора цифр, букв и символов</a:t>
            </a:r>
          </a:p>
          <a:p>
            <a:r>
              <a:rPr lang="ru-RU" dirty="0"/>
              <a:t>Выходя в сеть из мест общего пользования, быть аккуратным и осторожным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8" y="3268794"/>
            <a:ext cx="1747436" cy="1747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26" y="1602821"/>
            <a:ext cx="1665973" cy="1665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11" y="3268794"/>
            <a:ext cx="1682768" cy="1682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62" y="4657342"/>
            <a:ext cx="1776177" cy="17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Доступ к </a:t>
            </a:r>
            <a:r>
              <a:rPr lang="ru-RU" b="1" dirty="0" smtClean="0">
                <a:solidFill>
                  <a:srgbClr val="C00000"/>
                </a:solidFill>
              </a:rPr>
              <a:t>«нежелательной» </a:t>
            </a:r>
            <a:r>
              <a:rPr lang="ru-RU" dirty="0" smtClean="0"/>
              <a:t>информации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94" y="1894559"/>
            <a:ext cx="1797271" cy="1797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80" y="4244195"/>
            <a:ext cx="1741582" cy="1923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06" y="1894559"/>
            <a:ext cx="1544359" cy="1544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997" y="1966823"/>
            <a:ext cx="1544359" cy="1544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0097" y="4244195"/>
            <a:ext cx="1785989" cy="1785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94" y="4406544"/>
            <a:ext cx="1761547" cy="17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нужно делать, чтобы не стать жертвой в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3" y="1825625"/>
            <a:ext cx="6492604" cy="4351338"/>
          </a:xfrm>
        </p:spPr>
        <p:txBody>
          <a:bodyPr/>
          <a:lstStyle/>
          <a:p>
            <a:r>
              <a:rPr lang="ru-RU" dirty="0"/>
              <a:t>Работать с платежными системами через их собственные приложения, а не через сайт</a:t>
            </a:r>
          </a:p>
          <a:p>
            <a:r>
              <a:rPr lang="ru-RU" dirty="0"/>
              <a:t>Нежелательно посещать сайты для взрослых или подобные им ресурсы </a:t>
            </a:r>
          </a:p>
          <a:p>
            <a:r>
              <a:rPr lang="ru-RU" dirty="0"/>
              <a:t>Следить за интернет-трафиком, даже если он </a:t>
            </a:r>
            <a:r>
              <a:rPr lang="ru-RU" dirty="0" err="1"/>
              <a:t>безлимитный</a:t>
            </a:r>
            <a:r>
              <a:rPr lang="ru-RU" dirty="0"/>
              <a:t>. Если он без особой причины значительно увеличился, это может быть признаком активности вируса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40" y="2265572"/>
            <a:ext cx="1565189" cy="1565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0" y="4141516"/>
            <a:ext cx="2035447" cy="2035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30" y="3014937"/>
            <a:ext cx="1631647" cy="16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нужно делать, чтобы не стать жертвой в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6026777" cy="4351338"/>
          </a:xfrm>
        </p:spPr>
        <p:txBody>
          <a:bodyPr/>
          <a:lstStyle/>
          <a:p>
            <a:r>
              <a:rPr lang="ru-RU" dirty="0"/>
              <a:t>Не добавлять в социальных сетях в «друзья» незнакомых людей</a:t>
            </a:r>
          </a:p>
          <a:p>
            <a:r>
              <a:rPr lang="ru-RU" dirty="0"/>
              <a:t>Не делиться в социальных сетях и незащищенных почтовых системах личной и контактной информацией, не сообщать адрес и данные документов</a:t>
            </a:r>
          </a:p>
          <a:p>
            <a:r>
              <a:rPr lang="ru-RU" dirty="0"/>
              <a:t>Не общаться с незнакомыми людьми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02" y="2977390"/>
            <a:ext cx="1862522" cy="1862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417" y="1438950"/>
            <a:ext cx="1652155" cy="1652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00" y="4001294"/>
            <a:ext cx="1829872" cy="18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Помните!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1" y="1825625"/>
            <a:ext cx="8088492" cy="4351338"/>
          </a:xfrm>
        </p:spPr>
        <p:txBody>
          <a:bodyPr>
            <a:normAutofit/>
          </a:bodyPr>
          <a:lstStyle/>
          <a:p>
            <a:r>
              <a:rPr lang="ru-RU" dirty="0"/>
              <a:t>Не поддавайтесь на провокации в Интернете!</a:t>
            </a:r>
          </a:p>
          <a:p>
            <a:endParaRPr lang="ru-RU" dirty="0"/>
          </a:p>
          <a:p>
            <a:r>
              <a:rPr lang="ru-RU" dirty="0"/>
              <a:t>Фильтруйте поступающую из Интернета информацию!</a:t>
            </a:r>
          </a:p>
          <a:p>
            <a:endParaRPr lang="ru-RU" dirty="0"/>
          </a:p>
          <a:p>
            <a:r>
              <a:rPr lang="ru-RU" dirty="0"/>
              <a:t>Не распространяйте личную информацию о себе!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23" y="1328362"/>
            <a:ext cx="1268134" cy="1268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24" y="2880186"/>
            <a:ext cx="1201470" cy="1201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4554747"/>
            <a:ext cx="1622216" cy="16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0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«Вредная»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C00000"/>
                </a:solidFill>
              </a:rPr>
              <a:t>«Опасная» </a:t>
            </a:r>
            <a:r>
              <a:rPr lang="ru-RU" dirty="0" smtClean="0"/>
              <a:t>информация в сети интернет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69147" y="15096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3017451"/>
              </p:ext>
            </p:extLst>
          </p:nvPr>
        </p:nvGraphicFramePr>
        <p:xfrm>
          <a:off x="2898474" y="1878955"/>
          <a:ext cx="6683555" cy="416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9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Интернет-риски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4298001"/>
              </p:ext>
            </p:extLst>
          </p:nvPr>
        </p:nvGraphicFramePr>
        <p:xfrm>
          <a:off x="1104183" y="1466491"/>
          <a:ext cx="10335554" cy="466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Контентные риски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3965063" cy="35917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Контентные </a:t>
            </a:r>
            <a:r>
              <a:rPr lang="ru-RU" sz="1600" b="1" dirty="0">
                <a:solidFill>
                  <a:srgbClr val="C00000"/>
                </a:solidFill>
              </a:rPr>
              <a:t>риски </a:t>
            </a:r>
            <a:r>
              <a:rPr lang="ru-RU" sz="1600" dirty="0"/>
              <a:t>— это материалы (тексты, картинки, аудио, видеофайлы, ссылки на сторонние ресурсы), содержащие насилие, агрессию, эротику и порнографию, нецензурную лексику, информацию, разжигающую расовую ненависть, пропаганду анорексии и булимии, суицида, азартных игр, наркотических веществ и т.д. Столкнуться с ними можно практически везде. Это и сайты, и социальные сети, и блоги, и </a:t>
            </a:r>
            <a:r>
              <a:rPr lang="ru-RU" sz="1600" dirty="0" err="1"/>
              <a:t>торренты</a:t>
            </a:r>
            <a:r>
              <a:rPr lang="ru-RU" sz="1600" dirty="0"/>
              <a:t>, и </a:t>
            </a:r>
            <a:r>
              <a:rPr lang="ru-RU" sz="1600" dirty="0" err="1"/>
              <a:t>видеохостинги</a:t>
            </a:r>
            <a:r>
              <a:rPr lang="ru-RU" sz="1600" dirty="0"/>
              <a:t>, фактически все, что сейчас существует в Интернете. Зачастую подобный материал может прийти от незнакомца по почте в виде спама или сообщения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29" y="1997554"/>
            <a:ext cx="5104920" cy="28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0" y="44507"/>
            <a:ext cx="10047797" cy="1085554"/>
          </a:xfrm>
        </p:spPr>
        <p:txBody>
          <a:bodyPr/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0" y="1051169"/>
            <a:ext cx="10047797" cy="89840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В </a:t>
            </a:r>
            <a:r>
              <a:rPr lang="ru-RU" sz="1600" dirty="0"/>
              <a:t>интернете дети и подростки могут столкнуться с </a:t>
            </a:r>
            <a:r>
              <a:rPr lang="ru-RU" sz="1600" b="1" dirty="0" smtClean="0">
                <a:solidFill>
                  <a:srgbClr val="FF0000"/>
                </a:solidFill>
              </a:rPr>
              <a:t>шокирующей </a:t>
            </a:r>
            <a:r>
              <a:rPr lang="ru-RU" sz="1600" dirty="0"/>
              <a:t>информацией. Это могут быть сайты, на которых люди обсуждают способы причинения себе боли или вреда, способы чрезмерного похудения, сайты, посвященные наркотикам, и даже сайты, на которых описываются способы </a:t>
            </a:r>
            <a:r>
              <a:rPr lang="ru-RU" sz="1600" dirty="0" smtClean="0"/>
              <a:t>самоубийства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93530" y="2009637"/>
            <a:ext cx="1004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Более 40% детей в России сталкиваются с изображениями сексуального характера в интернете или других </a:t>
            </a:r>
            <a:r>
              <a:rPr lang="ru-RU" sz="1600" dirty="0" smtClean="0"/>
              <a:t>источниках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0" y="3485475"/>
            <a:ext cx="4187649" cy="2364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530" y="2654478"/>
            <a:ext cx="990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Около 35% опрошенных детей в возрасте 11-16 лет сталкивались с сайтами, на которых люди обсуждают способы причинения себе боли или вреда, способы чрезмерного похудения, сайты, посвященные наркотикам, а также сайты, на которых описываются способы </a:t>
            </a:r>
            <a:r>
              <a:rPr lang="ru-RU" sz="1600" dirty="0" smtClean="0"/>
              <a:t>самоубийства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99" y="3485475"/>
            <a:ext cx="5453002" cy="2308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117" y="5793871"/>
            <a:ext cx="4104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Рис.1</a:t>
            </a:r>
            <a:r>
              <a:rPr lang="ru-RU" dirty="0" smtClean="0"/>
              <a:t> </a:t>
            </a:r>
            <a:r>
              <a:rPr lang="ru-RU" sz="1400" i="1" dirty="0" smtClean="0"/>
              <a:t>На каких сайтах школьники сталкивались с сексуальными изображениями? </a:t>
            </a:r>
            <a:endParaRPr lang="ru-RU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8325" y="5886204"/>
            <a:ext cx="5453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Рис.2 Частота столкновения российских школьников с сайтами, на которых описываются способы нанесения вреда своему здоровью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2943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Коммуникационные риски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2127550"/>
            <a:ext cx="5836996" cy="29706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Коммуникационные риски </a:t>
            </a:r>
            <a:r>
              <a:rPr lang="ru-RU" dirty="0"/>
              <a:t>связаны с межличностными отношениями интернет-пользователей и включают в себя риск подвергнуться оскорблениям и нападкам со стороны других. Примерами таких рисков могут быть: незаконные контакты (</a:t>
            </a:r>
            <a:r>
              <a:rPr lang="ru-RU" dirty="0" err="1" smtClean="0"/>
              <a:t>например,груминг</a:t>
            </a:r>
            <a:r>
              <a:rPr lang="ru-RU" dirty="0" smtClean="0"/>
              <a:t>),</a:t>
            </a:r>
            <a:r>
              <a:rPr lang="ru-RU" dirty="0" err="1" smtClean="0"/>
              <a:t>киберпреследования</a:t>
            </a:r>
            <a:r>
              <a:rPr lang="ru-RU" dirty="0"/>
              <a:t>, </a:t>
            </a:r>
            <a:r>
              <a:rPr lang="ru-RU" dirty="0" err="1" smtClean="0"/>
              <a:t>кибербуллинг</a:t>
            </a:r>
            <a:r>
              <a:rPr lang="ru-RU" dirty="0" smtClean="0"/>
              <a:t>. </a:t>
            </a:r>
            <a:r>
              <a:rPr lang="ru-RU" dirty="0"/>
              <a:t>Для подобных целей используются различные чаты, онлайн-мессенджеры (ICQ,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talk</a:t>
            </a:r>
            <a:r>
              <a:rPr lang="ru-RU" dirty="0"/>
              <a:t>, </a:t>
            </a:r>
            <a:r>
              <a:rPr lang="ru-RU" dirty="0" err="1" smtClean="0"/>
              <a:t>Skype</a:t>
            </a:r>
            <a:r>
              <a:rPr lang="ru-RU" dirty="0" smtClean="0"/>
              <a:t>), </a:t>
            </a:r>
            <a:r>
              <a:rPr lang="ru-RU" dirty="0"/>
              <a:t>социальные сети, сайты знакомств, форумы, </a:t>
            </a:r>
            <a:r>
              <a:rPr lang="ru-RU" dirty="0" smtClean="0"/>
              <a:t>блоги.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4" y="2213815"/>
            <a:ext cx="2554528" cy="25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Кибербуллинг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308" y="410398"/>
            <a:ext cx="1235015" cy="1235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690688"/>
            <a:ext cx="7134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Английское слово </a:t>
            </a:r>
            <a:r>
              <a:rPr lang="ru-RU" sz="1600" b="1" dirty="0" err="1">
                <a:solidFill>
                  <a:srgbClr val="FF0000"/>
                </a:solidFill>
              </a:rPr>
              <a:t>буллинг</a:t>
            </a:r>
            <a:r>
              <a:rPr lang="ru-RU" sz="1600" dirty="0"/>
              <a:t> (</a:t>
            </a:r>
            <a:r>
              <a:rPr lang="ru-RU" sz="1600" dirty="0" err="1"/>
              <a:t>bullying</a:t>
            </a:r>
            <a:r>
              <a:rPr lang="ru-RU" sz="1600" dirty="0"/>
              <a:t>, от </a:t>
            </a:r>
            <a:r>
              <a:rPr lang="ru-RU" sz="1600" dirty="0" err="1"/>
              <a:t>bully</a:t>
            </a:r>
            <a:r>
              <a:rPr lang="ru-RU" sz="1600" dirty="0"/>
              <a:t> – драчун, задира, грубиян, насильник) обозначает запугивание, унижение, травлю, физический или психологический террор, направленный на то, чтобы вызвать у другого страх и тем самым подчинить его </a:t>
            </a:r>
            <a:r>
              <a:rPr lang="ru-RU" sz="1600" dirty="0" smtClean="0"/>
              <a:t>себе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893473"/>
            <a:ext cx="6996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По данным, полученным в исследовании «Дети России онлайн», в среднем по РФ 23% детей, которые пользуются интернетом, являются жертвой </a:t>
            </a:r>
            <a:r>
              <a:rPr lang="ru-RU" sz="1600" dirty="0" err="1"/>
              <a:t>буллинга</a:t>
            </a:r>
            <a:r>
              <a:rPr lang="ru-RU" sz="1600" dirty="0"/>
              <a:t> онлайн или офлайн. В Европе дети в среднем не намного реже, чем в России признаются, что стали жертвой </a:t>
            </a:r>
            <a:r>
              <a:rPr lang="ru-RU" sz="1600" dirty="0" err="1"/>
              <a:t>буллинга</a:t>
            </a:r>
            <a:r>
              <a:rPr lang="ru-RU" sz="1600" dirty="0"/>
              <a:t> (19</a:t>
            </a:r>
            <a:r>
              <a:rPr lang="ru-RU" sz="1600" dirty="0" smtClean="0"/>
              <a:t>%)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68" y="2229297"/>
            <a:ext cx="3785230" cy="2327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5478" y="4634082"/>
            <a:ext cx="371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Рис.3 Как дети подвергаются </a:t>
            </a:r>
            <a:r>
              <a:rPr lang="ru-RU" sz="1600" i="1" dirty="0" err="1" smtClean="0"/>
              <a:t>буллингу</a:t>
            </a:r>
            <a:r>
              <a:rPr lang="ru-RU" sz="1600" i="1" dirty="0" smtClean="0"/>
              <a:t>? 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216912"/>
            <a:ext cx="7065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Основной площадкой для </a:t>
            </a:r>
            <a:r>
              <a:rPr lang="ru-RU" sz="1600" dirty="0" err="1"/>
              <a:t>кибербуллинга</a:t>
            </a:r>
            <a:r>
              <a:rPr lang="ru-RU" sz="1600" dirty="0"/>
              <a:t> в последнее время являются социальные сети. В них можно оскорблять человека не только с помощью сообщений – нередки случаи, когда страницу жертвы взламывают (или создают поддельную на ее имя), где размещают лживый и унизительный контент. Особенно остро переживают </a:t>
            </a:r>
            <a:r>
              <a:rPr lang="ru-RU" sz="1600" dirty="0" err="1"/>
              <a:t>кибербуллинг</a:t>
            </a:r>
            <a:r>
              <a:rPr lang="ru-RU" sz="1600" dirty="0"/>
              <a:t> дети 9-10 </a:t>
            </a:r>
            <a:r>
              <a:rPr lang="ru-RU" sz="1600" dirty="0" smtClean="0"/>
              <a:t>лет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11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5AFA1CA7-938E-4E44-B8CB-5E8CA8689B71}" vid="{70BED902-6F91-4309-9B7D-C9535143A2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2709</TotalTime>
  <Words>1851</Words>
  <Application>Microsoft Office PowerPoint</Application>
  <PresentationFormat>Произвольный</PresentationFormat>
  <Paragraphs>168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Тема1</vt:lpstr>
      <vt:lpstr>Дети и современные информационные угрозы</vt:lpstr>
      <vt:lpstr>Концепция информационной безопасности детей </vt:lpstr>
      <vt:lpstr>Доступ к «нежелательной» информации </vt:lpstr>
      <vt:lpstr>«Вредная» и «Опасная» информация в сети интернет  </vt:lpstr>
      <vt:lpstr>Интернет-риски </vt:lpstr>
      <vt:lpstr>Контентные риски </vt:lpstr>
      <vt:lpstr>Статистика</vt:lpstr>
      <vt:lpstr>Коммуникационные риски </vt:lpstr>
      <vt:lpstr>Кибербуллинг</vt:lpstr>
      <vt:lpstr>Груминг </vt:lpstr>
      <vt:lpstr>Электронные риски </vt:lpstr>
      <vt:lpstr>Потребительские риски </vt:lpstr>
      <vt:lpstr>Самые «пугающие» угрозы для родителей и детей </vt:lpstr>
      <vt:lpstr>Социальная сеть  </vt:lpstr>
      <vt:lpstr>Статистика «Вконтакте»</vt:lpstr>
      <vt:lpstr>Instagram</vt:lpstr>
      <vt:lpstr>Periscope</vt:lpstr>
      <vt:lpstr>Исследование мотивов использования социальных сетей младшими школьниками </vt:lpstr>
      <vt:lpstr>Риски социальных сетей</vt:lpstr>
      <vt:lpstr>Методы воздействия на человека </vt:lpstr>
      <vt:lpstr>Как обезопасить ребенка от вредоносной информации  в социальных сетях</vt:lpstr>
      <vt:lpstr>Системы обмена мгновенными сообщениями</vt:lpstr>
      <vt:lpstr>Негативные последствия при использовании «текстовых мессенджеров»</vt:lpstr>
      <vt:lpstr>Терроризм и экстремизм</vt:lpstr>
      <vt:lpstr>Терроризм</vt:lpstr>
      <vt:lpstr>Экстремизм</vt:lpstr>
      <vt:lpstr>Жертвы терроризма </vt:lpstr>
      <vt:lpstr>Терроризм и экстремизм в Интернете</vt:lpstr>
      <vt:lpstr>Что нужно делать, чтобы не стать жертвой в интернете</vt:lpstr>
      <vt:lpstr>Что нужно делать, чтобы не стать жертвой в интернете</vt:lpstr>
      <vt:lpstr>Что нужно делать, чтобы не стать жертвой в интернете</vt:lpstr>
      <vt:lpstr>Помните!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и современные информационные угрозы</dc:title>
  <dc:creator>Анна Куриленко</dc:creator>
  <cp:lastModifiedBy>User</cp:lastModifiedBy>
  <cp:revision>74</cp:revision>
  <dcterms:created xsi:type="dcterms:W3CDTF">2017-02-15T10:35:19Z</dcterms:created>
  <dcterms:modified xsi:type="dcterms:W3CDTF">2017-04-05T06:51:58Z</dcterms:modified>
</cp:coreProperties>
</file>