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7" y="-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E30B8-652C-4361-9201-8B8D4ADB70D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982D6-5FEC-4941-85EF-65FBA16B9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8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E30B8-652C-4361-9201-8B8D4ADB70DA}" type="datetimeFigureOut">
              <a:rPr lang="ru-RU" smtClean="0"/>
              <a:t>28.11.2019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982D6-5FEC-4941-85EF-65FBA16B90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21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800" smtClean="0"/>
              <a:t>«Офферская» субкультура в сети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ru-RU" sz="4800" smtClean="0"/>
              <a:t> и на улице</a:t>
            </a:r>
            <a:endParaRPr lang="ru-RU" sz="4800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679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Маркеры в социальной сети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52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Слэнг и жаргон</a:t>
            </a:r>
            <a:br>
              <a:rPr lang="ru-RU" smtClean="0"/>
            </a:br>
            <a:r>
              <a:rPr lang="ru-RU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420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Вербовка оффника в социальных сетях 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12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Вербовка оффника в социальных сетях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61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Вербовка оффника в социальных сетях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7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Как его узнать в толпе?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2419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Вещи каких брендов не стоит покупать, чтобы не стать жертвой «оффников»:</a:t>
            </a:r>
            <a:br>
              <a:rPr lang="ru-RU" smtClean="0"/>
            </a:b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5319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bg1"/>
                </a:solidFill>
              </a:rPr>
              <a:t>Отличительные знаки «Оффников»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425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Вещи каких брендов не стоит покупать, чтобы не стать жертвой оффников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8937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Вещи каких брендов не стоит покупать, чтобы не стать жертвой оффников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88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Кто такие оффники?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93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>
                <a:solidFill>
                  <a:schemeClr val="bg1"/>
                </a:solidFill>
              </a:rPr>
              <a:t>Вещи каких брендов не стоит покупать, чтобы не стать жертвой оффников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294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348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3775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637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1021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Маркеры в социальной сети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08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Маркеры в социальной сети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7703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3709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84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317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Office PowerPoint</Application>
  <PresentationFormat>Произвольный</PresentationFormat>
  <Paragraphs>15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«Офферская» субкультура в сети  и на улице</vt:lpstr>
      <vt:lpstr>Кто такие оффники?</vt:lpstr>
      <vt:lpstr>Презентация PowerPoint</vt:lpstr>
      <vt:lpstr>Презентация PowerPoint</vt:lpstr>
      <vt:lpstr>Маркеры в социальной сети</vt:lpstr>
      <vt:lpstr>Маркеры в социальной сети</vt:lpstr>
      <vt:lpstr>Презентация PowerPoint</vt:lpstr>
      <vt:lpstr>Презентация PowerPoint</vt:lpstr>
      <vt:lpstr>Презентация PowerPoint</vt:lpstr>
      <vt:lpstr>Маркеры в социальной сети</vt:lpstr>
      <vt:lpstr>Слэнг и жаргон  </vt:lpstr>
      <vt:lpstr>Вербовка оффника в социальных сетях  </vt:lpstr>
      <vt:lpstr>Вербовка оффника в социальных сетях </vt:lpstr>
      <vt:lpstr>Вербовка оффника в социальных сетях </vt:lpstr>
      <vt:lpstr>Как его узнать в толпе? </vt:lpstr>
      <vt:lpstr>Вещи каких брендов не стоит покупать, чтобы не стать жертвой «оффников»: </vt:lpstr>
      <vt:lpstr>Отличительные знаки «Оффников»</vt:lpstr>
      <vt:lpstr>Вещи каких брендов не стоит покупать, чтобы не стать жертвой оффников</vt:lpstr>
      <vt:lpstr>Вещи каких брендов не стоит покупать, чтобы не стать жертвой оффников</vt:lpstr>
      <vt:lpstr>Вещи каких брендов не стоит покупать, чтобы не стать жертвой оффников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«Офферская» субкультура в сети  и на улице</dc:title>
  <dc:creator>Igor</dc:creator>
  <cp:lastModifiedBy>Майорова Дарья Андреевна</cp:lastModifiedBy>
  <cp:revision>1</cp:revision>
  <dcterms:created xsi:type="dcterms:W3CDTF">2019-10-25T11:48:58Z</dcterms:created>
  <dcterms:modified xsi:type="dcterms:W3CDTF">2019-11-28T13:44:22Z</dcterms:modified>
</cp:coreProperties>
</file>