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DDE3"/>
    <a:srgbClr val="8BD5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909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773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48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669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171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202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427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42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507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236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597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496A6-5CF1-4544-95B3-E4800F124B02}" type="datetimeFigureOut">
              <a:rPr lang="ru-RU" smtClean="0"/>
              <a:t>09.03.2026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67B18-B1FF-46CB-8666-1367E0902C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2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1D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3046" y="5533936"/>
            <a:ext cx="8805909" cy="132556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Иванов Сергей, «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Ракетоплан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МБУДО «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ГЦРиНТТДиЮ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класс, 12 лет, 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Сидоров И.И.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601" y="-299950"/>
            <a:ext cx="3198941" cy="2116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8366" y="-299950"/>
            <a:ext cx="3198941" cy="2116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Пользователь\Desktop\Наследники Левши 2022\Заявки 05-06.04.22\ГЦР\Мужики\Номинация «Спортивно-техническое конструирование и моделирование»\Фото конкурсных материалов\Ракетоплан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643" b="10830"/>
          <a:stretch/>
        </p:blipFill>
        <p:spPr bwMode="auto">
          <a:xfrm>
            <a:off x="3152703" y="168573"/>
            <a:ext cx="5886595" cy="49145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4926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6</Words>
  <Application>Microsoft Office PowerPoint</Application>
  <PresentationFormat>Широкоэкранный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Иванов Сергей, «Ракетоплан»,  МБУДО «ГЦРиНТТДиЮ», 6 класс, 12 лет,  руководитель Сидоров И.И.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W10</cp:lastModifiedBy>
  <cp:revision>5</cp:revision>
  <dcterms:created xsi:type="dcterms:W3CDTF">2026-03-06T13:14:41Z</dcterms:created>
  <dcterms:modified xsi:type="dcterms:W3CDTF">2026-03-09T18:48:35Z</dcterms:modified>
</cp:coreProperties>
</file>