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DDE3"/>
    <a:srgbClr val="8BD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909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77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48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669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171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202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427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42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507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23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597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2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D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046" y="5533936"/>
            <a:ext cx="8805909" cy="132556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Сидорова Светлана, «Хозяйка»,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«Центр образования №16»,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класс, 12 лет,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Потапова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И.И.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601" y="-299950"/>
            <a:ext cx="3198941" cy="211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366" y="-299950"/>
            <a:ext cx="3198941" cy="211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Пользователь\Desktop\Наследники Левши 2022\Заявки 05-06.04.22\ГЦР\Катранина Ирина Фёдоровна\мастерская Весёлая карусель\Терешонкова Дарья , ГЦРиНТТДиЮ, Весёлая карусель,10 лет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7" b="6348"/>
          <a:stretch/>
        </p:blipFill>
        <p:spPr bwMode="auto">
          <a:xfrm>
            <a:off x="3902859" y="177777"/>
            <a:ext cx="4532108" cy="53561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3822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Сидорова Светлана, «Хозяйка»,  МБОУ «Центр образования №16», 6 класс, 12 лет,  руководитель Потапова И.И.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W10</cp:lastModifiedBy>
  <cp:revision>5</cp:revision>
  <dcterms:created xsi:type="dcterms:W3CDTF">2026-03-06T13:14:41Z</dcterms:created>
  <dcterms:modified xsi:type="dcterms:W3CDTF">2026-03-09T18:48:58Z</dcterms:modified>
</cp:coreProperties>
</file>