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DDE3"/>
    <a:srgbClr val="8B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90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7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4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66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71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0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2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0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23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9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D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046" y="5533936"/>
            <a:ext cx="8805909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«Листопад»,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МБУДО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центр развития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научно-технического творчества детей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юношества»</a:t>
            </a: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601" y="-299950"/>
            <a:ext cx="3198941" cy="211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366" y="-299950"/>
            <a:ext cx="3198941" cy="211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8">
            <a:extLst>
              <a:ext uri="{FF2B5EF4-FFF2-40B4-BE49-F238E27FC236}">
                <a16:creationId xmlns="" xmlns:a16="http://schemas.microsoft.com/office/drawing/2014/main" id="{FD032BD2-494B-456A-A946-DE1D04DABC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1" b="3290"/>
          <a:stretch/>
        </p:blipFill>
        <p:spPr>
          <a:xfrm>
            <a:off x="3852896" y="155405"/>
            <a:ext cx="4486208" cy="5262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1679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Марина Ирина Юрьевна, колье «Листопад», МБУДО «Городской центр развития  и научно-технического творчества детей и юношества»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W10</cp:lastModifiedBy>
  <cp:revision>5</cp:revision>
  <dcterms:created xsi:type="dcterms:W3CDTF">2026-03-06T13:14:41Z</dcterms:created>
  <dcterms:modified xsi:type="dcterms:W3CDTF">2026-03-09T18:49:19Z</dcterms:modified>
</cp:coreProperties>
</file>