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703" r:id="rId4"/>
    <p:sldMasterId id="2147483731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73" r:id="rId8"/>
    <p:sldId id="259" r:id="rId9"/>
    <p:sldId id="281" r:id="rId10"/>
    <p:sldId id="288" r:id="rId11"/>
    <p:sldId id="279" r:id="rId12"/>
    <p:sldId id="274" r:id="rId13"/>
    <p:sldId id="275" r:id="rId14"/>
    <p:sldId id="290" r:id="rId15"/>
    <p:sldId id="292" r:id="rId16"/>
    <p:sldId id="289" r:id="rId17"/>
    <p:sldId id="286" r:id="rId18"/>
    <p:sldId id="291" r:id="rId1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 Викторовна Афанасьева" initials="ВВ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A32"/>
    <a:srgbClr val="FF6600"/>
    <a:srgbClr val="B40000"/>
    <a:srgbClr val="C70A00"/>
    <a:srgbClr val="FC8E69"/>
    <a:srgbClr val="006DF0"/>
    <a:srgbClr val="F8F8F8"/>
    <a:srgbClr val="0A3085"/>
    <a:srgbClr val="FAFAFA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7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9CD90-639C-45CD-87C5-C405E3F8A24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66918-E299-4B21-8E66-2178987C7BB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Определение базовых понятий и принципов</a:t>
          </a:r>
          <a:br>
            <a:rPr kumimoji="1" lang="ru-RU" sz="1800" b="1" dirty="0" smtClean="0"/>
          </a:br>
          <a:r>
            <a:rPr kumimoji="1" lang="ru-RU" sz="1800" b="1" dirty="0" smtClean="0"/>
            <a:t>в сфере противодействия коррупции</a:t>
          </a:r>
          <a:endParaRPr lang="ru-RU" sz="1800" b="1" dirty="0"/>
        </a:p>
      </dgm:t>
    </dgm:pt>
    <dgm:pt modelId="{021483C9-68DF-49BA-8162-81720E5F073B}" type="parTrans" cxnId="{4572A70A-E5EE-49FF-A83E-674FB24F819F}">
      <dgm:prSet/>
      <dgm:spPr/>
      <dgm:t>
        <a:bodyPr/>
        <a:lstStyle/>
        <a:p>
          <a:endParaRPr lang="ru-RU"/>
        </a:p>
      </dgm:t>
    </dgm:pt>
    <dgm:pt modelId="{A1D14BEB-A65C-409F-BDF8-C8FB8BC4AAC9}" type="sibTrans" cxnId="{4572A70A-E5EE-49FF-A83E-674FB24F819F}">
      <dgm:prSet/>
      <dgm:spPr/>
      <dgm:t>
        <a:bodyPr/>
        <a:lstStyle/>
        <a:p>
          <a:endParaRPr lang="ru-RU"/>
        </a:p>
      </dgm:t>
    </dgm:pt>
    <dgm:pt modelId="{0693F0EC-76FC-40B9-8541-024F779854E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Совершенствование подходов </a:t>
          </a:r>
          <a:br>
            <a:rPr kumimoji="1" lang="ru-RU" sz="1800" b="1" dirty="0" smtClean="0"/>
          </a:br>
          <a:r>
            <a:rPr kumimoji="1" lang="ru-RU" sz="1800" b="1" dirty="0" smtClean="0"/>
            <a:t>к планированию антикоррупционной политики</a:t>
          </a:r>
          <a:endParaRPr kumimoji="1" lang="ru-RU" sz="1800" b="1" dirty="0"/>
        </a:p>
      </dgm:t>
    </dgm:pt>
    <dgm:pt modelId="{D4702C22-4359-42CF-BB37-969ABD473A83}" type="parTrans" cxnId="{9E887DC6-1B65-45DC-B56E-9FBA2C1DC877}">
      <dgm:prSet/>
      <dgm:spPr/>
      <dgm:t>
        <a:bodyPr/>
        <a:lstStyle/>
        <a:p>
          <a:endParaRPr lang="ru-RU"/>
        </a:p>
      </dgm:t>
    </dgm:pt>
    <dgm:pt modelId="{4A5E152E-43FE-4174-9964-E4B808B87827}" type="sibTrans" cxnId="{9E887DC6-1B65-45DC-B56E-9FBA2C1DC877}">
      <dgm:prSet/>
      <dgm:spPr/>
      <dgm:t>
        <a:bodyPr/>
        <a:lstStyle/>
        <a:p>
          <a:endParaRPr lang="ru-RU"/>
        </a:p>
      </dgm:t>
    </dgm:pt>
    <dgm:pt modelId="{6C0519FB-FF17-4086-B8D1-2F080B7BE68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Совершенствование системы антикоррупционных запретов </a:t>
          </a:r>
          <a:br>
            <a:rPr kumimoji="1" lang="ru-RU" sz="1800" b="1" dirty="0" smtClean="0"/>
          </a:br>
          <a:r>
            <a:rPr kumimoji="1" lang="ru-RU" sz="1800" b="1" dirty="0" smtClean="0"/>
            <a:t>и ограничений</a:t>
          </a:r>
          <a:endParaRPr lang="ru-RU" sz="1500" b="1" dirty="0"/>
        </a:p>
      </dgm:t>
    </dgm:pt>
    <dgm:pt modelId="{D54D4204-43BE-406B-BF73-E17D93B90BB2}" type="parTrans" cxnId="{41806D40-654C-4E84-A03F-8A61243DCAE8}">
      <dgm:prSet/>
      <dgm:spPr/>
      <dgm:t>
        <a:bodyPr/>
        <a:lstStyle/>
        <a:p>
          <a:endParaRPr lang="ru-RU"/>
        </a:p>
      </dgm:t>
    </dgm:pt>
    <dgm:pt modelId="{E2BAA85C-8824-49BD-BDE6-1DC18F0B61F7}" type="sibTrans" cxnId="{41806D40-654C-4E84-A03F-8A61243DCAE8}">
      <dgm:prSet/>
      <dgm:spPr/>
      <dgm:t>
        <a:bodyPr/>
        <a:lstStyle/>
        <a:p>
          <a:endParaRPr lang="ru-RU"/>
        </a:p>
      </dgm:t>
    </dgm:pt>
    <dgm:pt modelId="{589596A5-4B55-47AE-88E6-E45339167EE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Совершенствование мер ответственности </a:t>
          </a:r>
          <a:br>
            <a:rPr kumimoji="1" lang="ru-RU" sz="1800" b="1" dirty="0" smtClean="0"/>
          </a:br>
          <a:r>
            <a:rPr kumimoji="1" lang="ru-RU" sz="1800" b="1" dirty="0" smtClean="0"/>
            <a:t>за коррупционные правонарушения</a:t>
          </a:r>
          <a:endParaRPr lang="ru-RU" sz="1500" b="1" dirty="0"/>
        </a:p>
      </dgm:t>
    </dgm:pt>
    <dgm:pt modelId="{350ED817-86A2-4966-9E9E-0660484CADC4}" type="parTrans" cxnId="{80BDE36C-0F82-4B4A-BA60-5866B00A3135}">
      <dgm:prSet/>
      <dgm:spPr/>
      <dgm:t>
        <a:bodyPr/>
        <a:lstStyle/>
        <a:p>
          <a:endParaRPr lang="ru-RU"/>
        </a:p>
      </dgm:t>
    </dgm:pt>
    <dgm:pt modelId="{73D7BC06-1A70-4B8B-9C15-B30F2330A4CB}" type="sibTrans" cxnId="{80BDE36C-0F82-4B4A-BA60-5866B00A3135}">
      <dgm:prSet/>
      <dgm:spPr/>
      <dgm:t>
        <a:bodyPr/>
        <a:lstStyle/>
        <a:p>
          <a:endParaRPr lang="ru-RU"/>
        </a:p>
      </dgm:t>
    </dgm:pt>
    <dgm:pt modelId="{29E1C7E3-4178-4845-BFD6-4636B409E1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Совершенствование уголовного законодательства </a:t>
          </a:r>
          <a:br>
            <a:rPr kumimoji="1" lang="ru-RU" sz="1800" b="1" dirty="0" smtClean="0"/>
          </a:br>
          <a:r>
            <a:rPr kumimoji="1" lang="ru-RU" sz="1800" b="1" dirty="0" smtClean="0"/>
            <a:t>в сфере противодействия коррупции</a:t>
          </a:r>
          <a:endParaRPr lang="ru-RU" sz="1800" b="1" dirty="0"/>
        </a:p>
      </dgm:t>
    </dgm:pt>
    <dgm:pt modelId="{A8706CCD-6D86-4A4D-BAEB-14D42FEAC89F}" type="parTrans" cxnId="{E93C5BE7-5BBB-454B-8241-27E1801FB88E}">
      <dgm:prSet/>
      <dgm:spPr/>
      <dgm:t>
        <a:bodyPr/>
        <a:lstStyle/>
        <a:p>
          <a:endParaRPr lang="ru-RU"/>
        </a:p>
      </dgm:t>
    </dgm:pt>
    <dgm:pt modelId="{229DD698-BE0F-4191-9732-15FEA5AE06D7}" type="sibTrans" cxnId="{E93C5BE7-5BBB-454B-8241-27E1801FB88E}">
      <dgm:prSet/>
      <dgm:spPr/>
      <dgm:t>
        <a:bodyPr/>
        <a:lstStyle/>
        <a:p>
          <a:endParaRPr lang="ru-RU"/>
        </a:p>
      </dgm:t>
    </dgm:pt>
    <dgm:pt modelId="{9997558C-30EC-48A0-9484-0C9B80E98AF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Расширение круга применения антикоррупционных стандартов</a:t>
          </a:r>
          <a:endParaRPr lang="ru-RU" sz="1800" b="1" dirty="0"/>
        </a:p>
      </dgm:t>
    </dgm:pt>
    <dgm:pt modelId="{E3ACFA3E-D4AB-4C88-81EF-DBA96D38A52B}" type="parTrans" cxnId="{974A350C-38B0-4856-89F6-D18347F13E0D}">
      <dgm:prSet/>
      <dgm:spPr/>
      <dgm:t>
        <a:bodyPr/>
        <a:lstStyle/>
        <a:p>
          <a:endParaRPr lang="ru-RU"/>
        </a:p>
      </dgm:t>
    </dgm:pt>
    <dgm:pt modelId="{93F6A023-E460-4FDD-B786-753A137DAE5F}" type="sibTrans" cxnId="{974A350C-38B0-4856-89F6-D18347F13E0D}">
      <dgm:prSet/>
      <dgm:spPr/>
      <dgm:t>
        <a:bodyPr/>
        <a:lstStyle/>
        <a:p>
          <a:endParaRPr lang="ru-RU"/>
        </a:p>
      </dgm:t>
    </dgm:pt>
    <dgm:pt modelId="{8DB6C249-55AA-4C3D-8BF5-B779E5E537E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Совершенствование мер противодействия коррупции в бизнесе</a:t>
          </a:r>
          <a:endParaRPr lang="ru-RU" sz="1800" b="1" dirty="0"/>
        </a:p>
      </dgm:t>
    </dgm:pt>
    <dgm:pt modelId="{9A2B9BD6-159F-402F-BB0E-B4686A6C4D5B}" type="parTrans" cxnId="{9728F534-2C3E-4438-8C85-72D220023848}">
      <dgm:prSet/>
      <dgm:spPr/>
      <dgm:t>
        <a:bodyPr/>
        <a:lstStyle/>
        <a:p>
          <a:endParaRPr lang="ru-RU"/>
        </a:p>
      </dgm:t>
    </dgm:pt>
    <dgm:pt modelId="{FC68F5FC-3ED4-445B-8CE9-768E182EE4CD}" type="sibTrans" cxnId="{9728F534-2C3E-4438-8C85-72D220023848}">
      <dgm:prSet/>
      <dgm:spPr/>
      <dgm:t>
        <a:bodyPr/>
        <a:lstStyle/>
        <a:p>
          <a:endParaRPr lang="ru-RU"/>
        </a:p>
      </dgm:t>
    </dgm:pt>
    <dgm:pt modelId="{17FC3FBB-05F8-49FD-961C-1651988AE04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1800" b="1" dirty="0" smtClean="0"/>
            <a:t>Создание системы государственных органов,  ответственных </a:t>
          </a:r>
          <a:br>
            <a:rPr kumimoji="1" lang="ru-RU" sz="1800" b="1" dirty="0" smtClean="0"/>
          </a:br>
          <a:r>
            <a:rPr kumimoji="1" lang="ru-RU" sz="1800" b="1" dirty="0" smtClean="0"/>
            <a:t>за противодействие коррупции</a:t>
          </a:r>
          <a:endParaRPr lang="ru-RU" sz="1600" b="1" dirty="0"/>
        </a:p>
      </dgm:t>
    </dgm:pt>
    <dgm:pt modelId="{D4492C1A-DAEC-4C38-83A7-BAA667AD3ADA}" type="parTrans" cxnId="{41EE01B2-2C09-4A2B-91D9-CFCE7473ADA3}">
      <dgm:prSet/>
      <dgm:spPr/>
      <dgm:t>
        <a:bodyPr/>
        <a:lstStyle/>
        <a:p>
          <a:endParaRPr lang="ru-RU"/>
        </a:p>
      </dgm:t>
    </dgm:pt>
    <dgm:pt modelId="{6113D5D7-B622-4590-8E45-97E4CDB14E20}" type="sibTrans" cxnId="{41EE01B2-2C09-4A2B-91D9-CFCE7473ADA3}">
      <dgm:prSet/>
      <dgm:spPr/>
      <dgm:t>
        <a:bodyPr/>
        <a:lstStyle/>
        <a:p>
          <a:endParaRPr lang="ru-RU"/>
        </a:p>
      </dgm:t>
    </dgm:pt>
    <dgm:pt modelId="{99355F5F-B76C-4BBC-8F5C-049DFE2C089E}" type="pres">
      <dgm:prSet presAssocID="{6379CD90-639C-45CD-87C5-C405E3F8A2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5E717-46D1-4960-B1E0-EA9EA14FEA34}" type="pres">
      <dgm:prSet presAssocID="{B9166918-E299-4B21-8E66-2178987C7BB8}" presName="node" presStyleLbl="node1" presStyleIdx="0" presStyleCnt="8" custLinFactNeighborX="0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45D14-6BD5-4EB1-92A1-F7E7A1D49AEA}" type="pres">
      <dgm:prSet presAssocID="{A1D14BEB-A65C-409F-BDF8-C8FB8BC4AAC9}" presName="sibTrans" presStyleCnt="0"/>
      <dgm:spPr/>
    </dgm:pt>
    <dgm:pt modelId="{E15A3FED-3DCF-48FE-9C13-734CEDDB2C88}" type="pres">
      <dgm:prSet presAssocID="{0693F0EC-76FC-40B9-8541-024F779854E4}" presName="node" presStyleLbl="node1" presStyleIdx="1" presStyleCnt="8" custScaleY="105519" custLinFactNeighborX="2217" custLinFactNeighborY="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0D44F-8960-425C-B760-69B117DA9B83}" type="pres">
      <dgm:prSet presAssocID="{4A5E152E-43FE-4174-9964-E4B808B87827}" presName="sibTrans" presStyleCnt="0"/>
      <dgm:spPr/>
    </dgm:pt>
    <dgm:pt modelId="{1EEBC5D3-33D7-40E4-83A4-B6CB67C8791E}" type="pres">
      <dgm:prSet presAssocID="{6C0519FB-FF17-4086-B8D1-2F080B7BE683}" presName="node" presStyleLbl="node1" presStyleIdx="2" presStyleCnt="8" custScaleY="10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393F-4257-40D0-8E9E-3FA6ABA990A0}" type="pres">
      <dgm:prSet presAssocID="{E2BAA85C-8824-49BD-BDE6-1DC18F0B61F7}" presName="sibTrans" presStyleCnt="0"/>
      <dgm:spPr/>
    </dgm:pt>
    <dgm:pt modelId="{0E9447AF-8294-43CE-AA87-E2FECBD99B34}" type="pres">
      <dgm:prSet presAssocID="{589596A5-4B55-47AE-88E6-E45339167EED}" presName="node" presStyleLbl="node1" presStyleIdx="3" presStyleCnt="8" custScaleY="10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CF456-630F-4EAA-B0B8-5E0E1DADDDAB}" type="pres">
      <dgm:prSet presAssocID="{73D7BC06-1A70-4B8B-9C15-B30F2330A4CB}" presName="sibTrans" presStyleCnt="0"/>
      <dgm:spPr/>
    </dgm:pt>
    <dgm:pt modelId="{651A4E89-4ADC-4E08-BFE2-ED849E4F0038}" type="pres">
      <dgm:prSet presAssocID="{29E1C7E3-4178-4845-BFD6-4636B409E13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1D08-6EDB-41CE-82B8-D6AA8AE1BECC}" type="pres">
      <dgm:prSet presAssocID="{229DD698-BE0F-4191-9732-15FEA5AE06D7}" presName="sibTrans" presStyleCnt="0"/>
      <dgm:spPr/>
    </dgm:pt>
    <dgm:pt modelId="{DF35F8C7-AF6F-419F-9459-77F9571DD7B8}" type="pres">
      <dgm:prSet presAssocID="{9997558C-30EC-48A0-9484-0C9B80E98AF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1E2E5-CB4E-44CD-8741-A1F0A9053D75}" type="pres">
      <dgm:prSet presAssocID="{93F6A023-E460-4FDD-B786-753A137DAE5F}" presName="sibTrans" presStyleCnt="0"/>
      <dgm:spPr/>
    </dgm:pt>
    <dgm:pt modelId="{A6C8811C-C305-4211-8836-9056DBC30650}" type="pres">
      <dgm:prSet presAssocID="{8DB6C249-55AA-4C3D-8BF5-B779E5E537E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0F8AB-EFA2-4A0A-80B8-975E19C2451C}" type="pres">
      <dgm:prSet presAssocID="{FC68F5FC-3ED4-445B-8CE9-768E182EE4CD}" presName="sibTrans" presStyleCnt="0"/>
      <dgm:spPr/>
    </dgm:pt>
    <dgm:pt modelId="{8055F5A3-5295-4BC2-9131-751BC4AC8694}" type="pres">
      <dgm:prSet presAssocID="{17FC3FBB-05F8-49FD-961C-1651988AE04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87DC6-1B65-45DC-B56E-9FBA2C1DC877}" srcId="{6379CD90-639C-45CD-87C5-C405E3F8A24C}" destId="{0693F0EC-76FC-40B9-8541-024F779854E4}" srcOrd="1" destOrd="0" parTransId="{D4702C22-4359-42CF-BB37-969ABD473A83}" sibTransId="{4A5E152E-43FE-4174-9964-E4B808B87827}"/>
    <dgm:cxn modelId="{41EE01B2-2C09-4A2B-91D9-CFCE7473ADA3}" srcId="{6379CD90-639C-45CD-87C5-C405E3F8A24C}" destId="{17FC3FBB-05F8-49FD-961C-1651988AE04C}" srcOrd="7" destOrd="0" parTransId="{D4492C1A-DAEC-4C38-83A7-BAA667AD3ADA}" sibTransId="{6113D5D7-B622-4590-8E45-97E4CDB14E20}"/>
    <dgm:cxn modelId="{4572A70A-E5EE-49FF-A83E-674FB24F819F}" srcId="{6379CD90-639C-45CD-87C5-C405E3F8A24C}" destId="{B9166918-E299-4B21-8E66-2178987C7BB8}" srcOrd="0" destOrd="0" parTransId="{021483C9-68DF-49BA-8162-81720E5F073B}" sibTransId="{A1D14BEB-A65C-409F-BDF8-C8FB8BC4AAC9}"/>
    <dgm:cxn modelId="{41806D40-654C-4E84-A03F-8A61243DCAE8}" srcId="{6379CD90-639C-45CD-87C5-C405E3F8A24C}" destId="{6C0519FB-FF17-4086-B8D1-2F080B7BE683}" srcOrd="2" destOrd="0" parTransId="{D54D4204-43BE-406B-BF73-E17D93B90BB2}" sibTransId="{E2BAA85C-8824-49BD-BDE6-1DC18F0B61F7}"/>
    <dgm:cxn modelId="{8B3F60F9-5C1B-469D-87BB-6B9FC70E0EAB}" type="presOf" srcId="{589596A5-4B55-47AE-88E6-E45339167EED}" destId="{0E9447AF-8294-43CE-AA87-E2FECBD99B34}" srcOrd="0" destOrd="0" presId="urn:microsoft.com/office/officeart/2005/8/layout/default"/>
    <dgm:cxn modelId="{29F61A0C-C527-4E23-BCE7-3361435C8F2F}" type="presOf" srcId="{8DB6C249-55AA-4C3D-8BF5-B779E5E537E2}" destId="{A6C8811C-C305-4211-8836-9056DBC30650}" srcOrd="0" destOrd="0" presId="urn:microsoft.com/office/officeart/2005/8/layout/default"/>
    <dgm:cxn modelId="{3E08CF21-ABB7-4270-9E01-C01B3CC75836}" type="presOf" srcId="{0693F0EC-76FC-40B9-8541-024F779854E4}" destId="{E15A3FED-3DCF-48FE-9C13-734CEDDB2C88}" srcOrd="0" destOrd="0" presId="urn:microsoft.com/office/officeart/2005/8/layout/default"/>
    <dgm:cxn modelId="{E93C5BE7-5BBB-454B-8241-27E1801FB88E}" srcId="{6379CD90-639C-45CD-87C5-C405E3F8A24C}" destId="{29E1C7E3-4178-4845-BFD6-4636B409E137}" srcOrd="4" destOrd="0" parTransId="{A8706CCD-6D86-4A4D-BAEB-14D42FEAC89F}" sibTransId="{229DD698-BE0F-4191-9732-15FEA5AE06D7}"/>
    <dgm:cxn modelId="{9728F534-2C3E-4438-8C85-72D220023848}" srcId="{6379CD90-639C-45CD-87C5-C405E3F8A24C}" destId="{8DB6C249-55AA-4C3D-8BF5-B779E5E537E2}" srcOrd="6" destOrd="0" parTransId="{9A2B9BD6-159F-402F-BB0E-B4686A6C4D5B}" sibTransId="{FC68F5FC-3ED4-445B-8CE9-768E182EE4CD}"/>
    <dgm:cxn modelId="{D89BEE63-0AE7-466D-A6F8-B9EE254C03F4}" type="presOf" srcId="{29E1C7E3-4178-4845-BFD6-4636B409E137}" destId="{651A4E89-4ADC-4E08-BFE2-ED849E4F0038}" srcOrd="0" destOrd="0" presId="urn:microsoft.com/office/officeart/2005/8/layout/default"/>
    <dgm:cxn modelId="{02CD5F0B-B80D-4A85-A3F7-EC9F781B7CD8}" type="presOf" srcId="{B9166918-E299-4B21-8E66-2178987C7BB8}" destId="{2735E717-46D1-4960-B1E0-EA9EA14FEA34}" srcOrd="0" destOrd="0" presId="urn:microsoft.com/office/officeart/2005/8/layout/default"/>
    <dgm:cxn modelId="{974A350C-38B0-4856-89F6-D18347F13E0D}" srcId="{6379CD90-639C-45CD-87C5-C405E3F8A24C}" destId="{9997558C-30EC-48A0-9484-0C9B80E98AF6}" srcOrd="5" destOrd="0" parTransId="{E3ACFA3E-D4AB-4C88-81EF-DBA96D38A52B}" sibTransId="{93F6A023-E460-4FDD-B786-753A137DAE5F}"/>
    <dgm:cxn modelId="{EBF0860E-BDC5-42C6-AEE0-3F716890707A}" type="presOf" srcId="{6379CD90-639C-45CD-87C5-C405E3F8A24C}" destId="{99355F5F-B76C-4BBC-8F5C-049DFE2C089E}" srcOrd="0" destOrd="0" presId="urn:microsoft.com/office/officeart/2005/8/layout/default"/>
    <dgm:cxn modelId="{80BDE36C-0F82-4B4A-BA60-5866B00A3135}" srcId="{6379CD90-639C-45CD-87C5-C405E3F8A24C}" destId="{589596A5-4B55-47AE-88E6-E45339167EED}" srcOrd="3" destOrd="0" parTransId="{350ED817-86A2-4966-9E9E-0660484CADC4}" sibTransId="{73D7BC06-1A70-4B8B-9C15-B30F2330A4CB}"/>
    <dgm:cxn modelId="{A330B934-DBD8-4EA9-BFB7-34164BB33B82}" type="presOf" srcId="{9997558C-30EC-48A0-9484-0C9B80E98AF6}" destId="{DF35F8C7-AF6F-419F-9459-77F9571DD7B8}" srcOrd="0" destOrd="0" presId="urn:microsoft.com/office/officeart/2005/8/layout/default"/>
    <dgm:cxn modelId="{86BCEC39-99F0-44C7-A8FC-26A5730BEC84}" type="presOf" srcId="{6C0519FB-FF17-4086-B8D1-2F080B7BE683}" destId="{1EEBC5D3-33D7-40E4-83A4-B6CB67C8791E}" srcOrd="0" destOrd="0" presId="urn:microsoft.com/office/officeart/2005/8/layout/default"/>
    <dgm:cxn modelId="{EF804777-B860-4AF1-A436-DFE12F52414A}" type="presOf" srcId="{17FC3FBB-05F8-49FD-961C-1651988AE04C}" destId="{8055F5A3-5295-4BC2-9131-751BC4AC8694}" srcOrd="0" destOrd="0" presId="urn:microsoft.com/office/officeart/2005/8/layout/default"/>
    <dgm:cxn modelId="{76295D17-6A9D-41FB-9873-2E4D30AA8E61}" type="presParOf" srcId="{99355F5F-B76C-4BBC-8F5C-049DFE2C089E}" destId="{2735E717-46D1-4960-B1E0-EA9EA14FEA34}" srcOrd="0" destOrd="0" presId="urn:microsoft.com/office/officeart/2005/8/layout/default"/>
    <dgm:cxn modelId="{C1E26EDA-85AB-4947-9D36-10727C3B65F8}" type="presParOf" srcId="{99355F5F-B76C-4BBC-8F5C-049DFE2C089E}" destId="{7AF45D14-6BD5-4EB1-92A1-F7E7A1D49AEA}" srcOrd="1" destOrd="0" presId="urn:microsoft.com/office/officeart/2005/8/layout/default"/>
    <dgm:cxn modelId="{63867CD4-F548-4C6B-A161-3D0A91BDF693}" type="presParOf" srcId="{99355F5F-B76C-4BBC-8F5C-049DFE2C089E}" destId="{E15A3FED-3DCF-48FE-9C13-734CEDDB2C88}" srcOrd="2" destOrd="0" presId="urn:microsoft.com/office/officeart/2005/8/layout/default"/>
    <dgm:cxn modelId="{A4061BFB-F94E-47F3-AB54-8C005B87A0C0}" type="presParOf" srcId="{99355F5F-B76C-4BBC-8F5C-049DFE2C089E}" destId="{F770D44F-8960-425C-B760-69B117DA9B83}" srcOrd="3" destOrd="0" presId="urn:microsoft.com/office/officeart/2005/8/layout/default"/>
    <dgm:cxn modelId="{BB0C690F-1EFF-4FFD-9029-8110AF19DBA7}" type="presParOf" srcId="{99355F5F-B76C-4BBC-8F5C-049DFE2C089E}" destId="{1EEBC5D3-33D7-40E4-83A4-B6CB67C8791E}" srcOrd="4" destOrd="0" presId="urn:microsoft.com/office/officeart/2005/8/layout/default"/>
    <dgm:cxn modelId="{D96BE1D1-2EE4-47AB-88E5-833BEDFDF472}" type="presParOf" srcId="{99355F5F-B76C-4BBC-8F5C-049DFE2C089E}" destId="{8291393F-4257-40D0-8E9E-3FA6ABA990A0}" srcOrd="5" destOrd="0" presId="urn:microsoft.com/office/officeart/2005/8/layout/default"/>
    <dgm:cxn modelId="{52211C40-2D8A-46AD-9BF5-5C83E3C81138}" type="presParOf" srcId="{99355F5F-B76C-4BBC-8F5C-049DFE2C089E}" destId="{0E9447AF-8294-43CE-AA87-E2FECBD99B34}" srcOrd="6" destOrd="0" presId="urn:microsoft.com/office/officeart/2005/8/layout/default"/>
    <dgm:cxn modelId="{05EBB701-FB8E-4729-8174-BB35D84A262D}" type="presParOf" srcId="{99355F5F-B76C-4BBC-8F5C-049DFE2C089E}" destId="{DFCCF456-630F-4EAA-B0B8-5E0E1DADDDAB}" srcOrd="7" destOrd="0" presId="urn:microsoft.com/office/officeart/2005/8/layout/default"/>
    <dgm:cxn modelId="{149D8EA1-3F23-4477-B28D-90DD42A7D7E3}" type="presParOf" srcId="{99355F5F-B76C-4BBC-8F5C-049DFE2C089E}" destId="{651A4E89-4ADC-4E08-BFE2-ED849E4F0038}" srcOrd="8" destOrd="0" presId="urn:microsoft.com/office/officeart/2005/8/layout/default"/>
    <dgm:cxn modelId="{C1A147AD-D64A-4ADB-A548-C3E2B10DCBED}" type="presParOf" srcId="{99355F5F-B76C-4BBC-8F5C-049DFE2C089E}" destId="{80AF1D08-6EDB-41CE-82B8-D6AA8AE1BECC}" srcOrd="9" destOrd="0" presId="urn:microsoft.com/office/officeart/2005/8/layout/default"/>
    <dgm:cxn modelId="{DC29AFFB-BAA9-4E1E-A12A-803CC03829C0}" type="presParOf" srcId="{99355F5F-B76C-4BBC-8F5C-049DFE2C089E}" destId="{DF35F8C7-AF6F-419F-9459-77F9571DD7B8}" srcOrd="10" destOrd="0" presId="urn:microsoft.com/office/officeart/2005/8/layout/default"/>
    <dgm:cxn modelId="{D5FC7FA1-BA45-46BF-A8D8-4DEBD38F31E3}" type="presParOf" srcId="{99355F5F-B76C-4BBC-8F5C-049DFE2C089E}" destId="{9F01E2E5-CB4E-44CD-8741-A1F0A9053D75}" srcOrd="11" destOrd="0" presId="urn:microsoft.com/office/officeart/2005/8/layout/default"/>
    <dgm:cxn modelId="{12BF7FCC-029C-4128-A65E-433EB038AE50}" type="presParOf" srcId="{99355F5F-B76C-4BBC-8F5C-049DFE2C089E}" destId="{A6C8811C-C305-4211-8836-9056DBC30650}" srcOrd="12" destOrd="0" presId="urn:microsoft.com/office/officeart/2005/8/layout/default"/>
    <dgm:cxn modelId="{D4D222F3-2C46-43D5-934E-7EC0252AE6E7}" type="presParOf" srcId="{99355F5F-B76C-4BBC-8F5C-049DFE2C089E}" destId="{EC30F8AB-EFA2-4A0A-80B8-975E19C2451C}" srcOrd="13" destOrd="0" presId="urn:microsoft.com/office/officeart/2005/8/layout/default"/>
    <dgm:cxn modelId="{C7F86416-D141-49A1-98E2-06FD120B1B3B}" type="presParOf" srcId="{99355F5F-B76C-4BBC-8F5C-049DFE2C089E}" destId="{8055F5A3-5295-4BC2-9131-751BC4AC869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8DA38-3F9D-4203-A0D8-A979F8F5D288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B5010-E0C5-4154-9CFA-F197A4E884B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400" b="1" dirty="0" smtClean="0"/>
            <a:t>Федеральный закон «О противодействии коррупции» от 25.12.2008 № 273-ФЗ </a:t>
          </a:r>
          <a:br>
            <a:rPr kumimoji="1" lang="ru-RU" sz="2400" b="1" dirty="0" smtClean="0"/>
          </a:br>
          <a:r>
            <a:rPr kumimoji="1" lang="ru-RU" sz="2400" b="1" dirty="0" smtClean="0"/>
            <a:t>понимает под коррупцией: </a:t>
          </a:r>
          <a:endParaRPr lang="ru-RU" sz="2400" dirty="0"/>
        </a:p>
      </dgm:t>
    </dgm:pt>
    <dgm:pt modelId="{185FD316-2634-45A5-8A62-762D7FBD6A44}" type="parTrans" cxnId="{131DC8EA-4C5B-4101-9AD3-836498E44E85}">
      <dgm:prSet/>
      <dgm:spPr/>
      <dgm:t>
        <a:bodyPr/>
        <a:lstStyle/>
        <a:p>
          <a:endParaRPr lang="ru-RU"/>
        </a:p>
      </dgm:t>
    </dgm:pt>
    <dgm:pt modelId="{22BDFA88-481D-4D5C-8B44-4991AAF23A01}" type="sibTrans" cxnId="{131DC8EA-4C5B-4101-9AD3-836498E44E85}">
      <dgm:prSet/>
      <dgm:spPr/>
      <dgm:t>
        <a:bodyPr/>
        <a:lstStyle/>
        <a:p>
          <a:endParaRPr lang="ru-RU"/>
        </a:p>
      </dgm:t>
    </dgm:pt>
    <dgm:pt modelId="{C2DC4112-1561-4F8B-A915-FE8714B61D5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000" b="1" dirty="0" smtClean="0"/>
            <a:t>злоупотребление служебным положением</a:t>
          </a:r>
          <a:endParaRPr lang="ru-RU" sz="2000" dirty="0"/>
        </a:p>
      </dgm:t>
    </dgm:pt>
    <dgm:pt modelId="{4B471EB0-2854-4972-AAC7-80EF132328CB}" type="parTrans" cxnId="{C6BEBC4C-563A-4A7C-9F65-1A690F94AACD}">
      <dgm:prSet/>
      <dgm:spPr/>
      <dgm:t>
        <a:bodyPr/>
        <a:lstStyle/>
        <a:p>
          <a:endParaRPr lang="ru-RU"/>
        </a:p>
      </dgm:t>
    </dgm:pt>
    <dgm:pt modelId="{41409ABE-A70A-4517-B654-16E8A30B3C08}" type="sibTrans" cxnId="{C6BEBC4C-563A-4A7C-9F65-1A690F94AACD}">
      <dgm:prSet/>
      <dgm:spPr/>
      <dgm:t>
        <a:bodyPr/>
        <a:lstStyle/>
        <a:p>
          <a:endParaRPr lang="ru-RU"/>
        </a:p>
      </dgm:t>
    </dgm:pt>
    <dgm:pt modelId="{E8CA41CA-AF8A-4FA6-B481-A78EE55A9DD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000" b="1" dirty="0" smtClean="0"/>
            <a:t>дачу взятки</a:t>
          </a:r>
          <a:endParaRPr lang="ru-RU" sz="900" dirty="0"/>
        </a:p>
      </dgm:t>
    </dgm:pt>
    <dgm:pt modelId="{F983F9E2-70A0-43A5-A52B-80EE6EA1B28C}" type="parTrans" cxnId="{732AA146-82DE-490D-B3DA-0761B5667584}">
      <dgm:prSet/>
      <dgm:spPr/>
      <dgm:t>
        <a:bodyPr/>
        <a:lstStyle/>
        <a:p>
          <a:endParaRPr lang="ru-RU"/>
        </a:p>
      </dgm:t>
    </dgm:pt>
    <dgm:pt modelId="{E3CFCEB1-2CA4-4A20-926B-635B23637FCB}" type="sibTrans" cxnId="{732AA146-82DE-490D-B3DA-0761B5667584}">
      <dgm:prSet/>
      <dgm:spPr/>
      <dgm:t>
        <a:bodyPr/>
        <a:lstStyle/>
        <a:p>
          <a:endParaRPr lang="ru-RU"/>
        </a:p>
      </dgm:t>
    </dgm:pt>
    <dgm:pt modelId="{657ADAF5-3D61-4EAB-B5C3-7EF409E3BD7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000" b="1" dirty="0" smtClean="0"/>
            <a:t>получение взятки</a:t>
          </a:r>
          <a:r>
            <a:rPr kumimoji="1" lang="ru-RU" sz="900" b="1" dirty="0" smtClean="0"/>
            <a:t> </a:t>
          </a:r>
          <a:endParaRPr lang="ru-RU" sz="900" dirty="0"/>
        </a:p>
      </dgm:t>
    </dgm:pt>
    <dgm:pt modelId="{FC8477DC-E735-4376-A46A-BF56855B4AB4}" type="parTrans" cxnId="{0023D468-272B-470E-B6C4-0E6E97CF1AA5}">
      <dgm:prSet/>
      <dgm:spPr/>
      <dgm:t>
        <a:bodyPr/>
        <a:lstStyle/>
        <a:p>
          <a:endParaRPr lang="ru-RU"/>
        </a:p>
      </dgm:t>
    </dgm:pt>
    <dgm:pt modelId="{F466517D-2504-425E-A52A-2D4A5CE33A58}" type="sibTrans" cxnId="{0023D468-272B-470E-B6C4-0E6E97CF1AA5}">
      <dgm:prSet/>
      <dgm:spPr/>
      <dgm:t>
        <a:bodyPr/>
        <a:lstStyle/>
        <a:p>
          <a:endParaRPr lang="ru-RU"/>
        </a:p>
      </dgm:t>
    </dgm:pt>
    <dgm:pt modelId="{1DC33AE3-9EE0-4441-85A4-02C8FB968EA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000" b="1" dirty="0" smtClean="0"/>
            <a:t>злоупотребление полномочиями</a:t>
          </a:r>
          <a:endParaRPr lang="ru-RU" sz="900" dirty="0"/>
        </a:p>
      </dgm:t>
    </dgm:pt>
    <dgm:pt modelId="{A426E200-3066-429E-BAC3-86F9485C6E64}" type="parTrans" cxnId="{D07AF152-05A3-4E2A-941F-F01E4DCA600F}">
      <dgm:prSet/>
      <dgm:spPr/>
      <dgm:t>
        <a:bodyPr/>
        <a:lstStyle/>
        <a:p>
          <a:endParaRPr lang="ru-RU"/>
        </a:p>
      </dgm:t>
    </dgm:pt>
    <dgm:pt modelId="{2196E95B-6C17-406D-AF84-6346BF606F87}" type="sibTrans" cxnId="{D07AF152-05A3-4E2A-941F-F01E4DCA600F}">
      <dgm:prSet/>
      <dgm:spPr/>
      <dgm:t>
        <a:bodyPr/>
        <a:lstStyle/>
        <a:p>
          <a:endParaRPr lang="ru-RU"/>
        </a:p>
      </dgm:t>
    </dgm:pt>
    <dgm:pt modelId="{989E61A6-698F-46F3-8C42-B7170F8A69A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000" b="1" dirty="0" smtClean="0"/>
            <a:t>коммерческий подкуп </a:t>
          </a:r>
          <a:endParaRPr lang="ru-RU" sz="2000" dirty="0"/>
        </a:p>
      </dgm:t>
    </dgm:pt>
    <dgm:pt modelId="{DA036916-92BD-469D-958D-29FB802B5752}" type="parTrans" cxnId="{3BA9ECB2-DD7A-4B5F-9FAD-CFB8BC053EEC}">
      <dgm:prSet/>
      <dgm:spPr/>
      <dgm:t>
        <a:bodyPr/>
        <a:lstStyle/>
        <a:p>
          <a:endParaRPr lang="ru-RU"/>
        </a:p>
      </dgm:t>
    </dgm:pt>
    <dgm:pt modelId="{121C1967-879C-47BB-AAF1-5B07031D4B1C}" type="sibTrans" cxnId="{3BA9ECB2-DD7A-4B5F-9FAD-CFB8BC053EEC}">
      <dgm:prSet/>
      <dgm:spPr/>
      <dgm:t>
        <a:bodyPr/>
        <a:lstStyle/>
        <a:p>
          <a:endParaRPr lang="ru-RU"/>
        </a:p>
      </dgm:t>
    </dgm:pt>
    <dgm:pt modelId="{E7FA41C5-9D98-418B-9A69-C7BA7138E20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1" lang="ru-RU" sz="2000" b="1" dirty="0" smtClean="0"/>
            <a:t>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</a:t>
          </a:r>
          <a:br>
            <a:rPr kumimoji="1" lang="ru-RU" sz="2000" b="1" dirty="0" smtClean="0"/>
          </a:br>
          <a:r>
            <a:rPr kumimoji="1" lang="ru-RU" sz="2000" b="1" dirty="0" smtClean="0"/>
            <a:t>в виде денег, ценностей</a:t>
          </a:r>
          <a:endParaRPr lang="ru-RU" sz="2000" dirty="0"/>
        </a:p>
      </dgm:t>
    </dgm:pt>
    <dgm:pt modelId="{CDB8ABEA-AA91-47D0-AD45-4AA95001E1A7}" type="parTrans" cxnId="{C4482AA6-8257-4FA2-B527-EF9DD8178FDB}">
      <dgm:prSet/>
      <dgm:spPr/>
      <dgm:t>
        <a:bodyPr/>
        <a:lstStyle/>
        <a:p>
          <a:endParaRPr lang="ru-RU"/>
        </a:p>
      </dgm:t>
    </dgm:pt>
    <dgm:pt modelId="{46FE2781-4A75-43F4-A857-BC3BED2A9C3A}" type="sibTrans" cxnId="{C4482AA6-8257-4FA2-B527-EF9DD8178FDB}">
      <dgm:prSet/>
      <dgm:spPr/>
      <dgm:t>
        <a:bodyPr/>
        <a:lstStyle/>
        <a:p>
          <a:endParaRPr lang="ru-RU"/>
        </a:p>
      </dgm:t>
    </dgm:pt>
    <dgm:pt modelId="{7E83D016-D93B-4B44-B992-91822C5F9744}" type="pres">
      <dgm:prSet presAssocID="{AE48DA38-3F9D-4203-A0D8-A979F8F5D2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D9231-32B5-498D-BC4E-48B0738528D3}" type="pres">
      <dgm:prSet presAssocID="{E7FA41C5-9D98-418B-9A69-C7BA7138E208}" presName="boxAndChildren" presStyleCnt="0"/>
      <dgm:spPr/>
    </dgm:pt>
    <dgm:pt modelId="{EEEA4204-D645-4BFF-B5B6-62E237F27DD5}" type="pres">
      <dgm:prSet presAssocID="{E7FA41C5-9D98-418B-9A69-C7BA7138E208}" presName="parentTextBox" presStyleLbl="node1" presStyleIdx="0" presStyleCnt="7" custScaleY="209728" custLinFactNeighborX="1191" custLinFactNeighborY="-11280"/>
      <dgm:spPr/>
      <dgm:t>
        <a:bodyPr/>
        <a:lstStyle/>
        <a:p>
          <a:endParaRPr lang="ru-RU"/>
        </a:p>
      </dgm:t>
    </dgm:pt>
    <dgm:pt modelId="{5B8879DE-B1F3-4FFA-8E0C-1956215C45B1}" type="pres">
      <dgm:prSet presAssocID="{121C1967-879C-47BB-AAF1-5B07031D4B1C}" presName="sp" presStyleCnt="0"/>
      <dgm:spPr/>
    </dgm:pt>
    <dgm:pt modelId="{965BCFEC-7601-4ACD-B830-51A77A542E46}" type="pres">
      <dgm:prSet presAssocID="{989E61A6-698F-46F3-8C42-B7170F8A69A3}" presName="arrowAndChildren" presStyleCnt="0"/>
      <dgm:spPr/>
    </dgm:pt>
    <dgm:pt modelId="{E9F00277-33F5-47F0-913E-4DBDC7446CC6}" type="pres">
      <dgm:prSet presAssocID="{989E61A6-698F-46F3-8C42-B7170F8A69A3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40D19245-6546-4464-8552-1C088E8BB001}" type="pres">
      <dgm:prSet presAssocID="{2196E95B-6C17-406D-AF84-6346BF606F87}" presName="sp" presStyleCnt="0"/>
      <dgm:spPr/>
    </dgm:pt>
    <dgm:pt modelId="{91040DBE-CE2B-4605-BD03-20117B67A4DB}" type="pres">
      <dgm:prSet presAssocID="{1DC33AE3-9EE0-4441-85A4-02C8FB968EA0}" presName="arrowAndChildren" presStyleCnt="0"/>
      <dgm:spPr/>
    </dgm:pt>
    <dgm:pt modelId="{09866FA2-0A98-4474-9C57-9CCEA3F20B72}" type="pres">
      <dgm:prSet presAssocID="{1DC33AE3-9EE0-4441-85A4-02C8FB968EA0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0977BE25-3FDA-4DE3-8B1B-0289BB67B326}" type="pres">
      <dgm:prSet presAssocID="{F466517D-2504-425E-A52A-2D4A5CE33A58}" presName="sp" presStyleCnt="0"/>
      <dgm:spPr/>
    </dgm:pt>
    <dgm:pt modelId="{58E50423-8EBE-4DA0-9E06-B91D2D4C69A9}" type="pres">
      <dgm:prSet presAssocID="{657ADAF5-3D61-4EAB-B5C3-7EF409E3BD74}" presName="arrowAndChildren" presStyleCnt="0"/>
      <dgm:spPr/>
    </dgm:pt>
    <dgm:pt modelId="{B2337F9D-C1DB-47B1-BCF2-7A98FC2D8381}" type="pres">
      <dgm:prSet presAssocID="{657ADAF5-3D61-4EAB-B5C3-7EF409E3BD74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E14DD943-B64B-456B-8170-CC0024E440C2}" type="pres">
      <dgm:prSet presAssocID="{E3CFCEB1-2CA4-4A20-926B-635B23637FCB}" presName="sp" presStyleCnt="0"/>
      <dgm:spPr/>
    </dgm:pt>
    <dgm:pt modelId="{F9FE54C9-AAE4-431A-B4DC-4ED6AFD5F582}" type="pres">
      <dgm:prSet presAssocID="{E8CA41CA-AF8A-4FA6-B481-A78EE55A9DDA}" presName="arrowAndChildren" presStyleCnt="0"/>
      <dgm:spPr/>
    </dgm:pt>
    <dgm:pt modelId="{E478DEC0-205D-4640-B448-004D689FD083}" type="pres">
      <dgm:prSet presAssocID="{E8CA41CA-AF8A-4FA6-B481-A78EE55A9DDA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22DCB357-881F-43A9-8A85-86446690134D}" type="pres">
      <dgm:prSet presAssocID="{41409ABE-A70A-4517-B654-16E8A30B3C08}" presName="sp" presStyleCnt="0"/>
      <dgm:spPr/>
    </dgm:pt>
    <dgm:pt modelId="{E669B9AE-7271-47F5-88A4-22EBFF8B75FB}" type="pres">
      <dgm:prSet presAssocID="{C2DC4112-1561-4F8B-A915-FE8714B61D58}" presName="arrowAndChildren" presStyleCnt="0"/>
      <dgm:spPr/>
    </dgm:pt>
    <dgm:pt modelId="{F02EA2E3-4570-47EB-BDC5-FECA64FCA9CE}" type="pres">
      <dgm:prSet presAssocID="{C2DC4112-1561-4F8B-A915-FE8714B61D58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87579BBD-BB34-40B0-B18B-07CB049AD0CA}" type="pres">
      <dgm:prSet presAssocID="{22BDFA88-481D-4D5C-8B44-4991AAF23A01}" presName="sp" presStyleCnt="0"/>
      <dgm:spPr/>
    </dgm:pt>
    <dgm:pt modelId="{B7643C47-D284-4180-AA41-93721910DEA9}" type="pres">
      <dgm:prSet presAssocID="{11EB5010-E0C5-4154-9CFA-F197A4E884B7}" presName="arrowAndChildren" presStyleCnt="0"/>
      <dgm:spPr/>
    </dgm:pt>
    <dgm:pt modelId="{7DC2AE30-0672-425B-83BB-834BA72C9D64}" type="pres">
      <dgm:prSet presAssocID="{11EB5010-E0C5-4154-9CFA-F197A4E884B7}" presName="parentTextArrow" presStyleLbl="node1" presStyleIdx="6" presStyleCnt="7" custScaleY="279490" custLinFactNeighborX="-556" custLinFactNeighborY="1467"/>
      <dgm:spPr/>
      <dgm:t>
        <a:bodyPr/>
        <a:lstStyle/>
        <a:p>
          <a:endParaRPr lang="ru-RU"/>
        </a:p>
      </dgm:t>
    </dgm:pt>
  </dgm:ptLst>
  <dgm:cxnLst>
    <dgm:cxn modelId="{A49AB749-20B6-4991-AFC6-2C0805440829}" type="presOf" srcId="{C2DC4112-1561-4F8B-A915-FE8714B61D58}" destId="{F02EA2E3-4570-47EB-BDC5-FECA64FCA9CE}" srcOrd="0" destOrd="0" presId="urn:microsoft.com/office/officeart/2005/8/layout/process4"/>
    <dgm:cxn modelId="{DD7A2A4C-4CEB-4839-A0E8-04558F759C44}" type="presOf" srcId="{E7FA41C5-9D98-418B-9A69-C7BA7138E208}" destId="{EEEA4204-D645-4BFF-B5B6-62E237F27DD5}" srcOrd="0" destOrd="0" presId="urn:microsoft.com/office/officeart/2005/8/layout/process4"/>
    <dgm:cxn modelId="{C4482AA6-8257-4FA2-B527-EF9DD8178FDB}" srcId="{AE48DA38-3F9D-4203-A0D8-A979F8F5D288}" destId="{E7FA41C5-9D98-418B-9A69-C7BA7138E208}" srcOrd="6" destOrd="0" parTransId="{CDB8ABEA-AA91-47D0-AD45-4AA95001E1A7}" sibTransId="{46FE2781-4A75-43F4-A857-BC3BED2A9C3A}"/>
    <dgm:cxn modelId="{131DC8EA-4C5B-4101-9AD3-836498E44E85}" srcId="{AE48DA38-3F9D-4203-A0D8-A979F8F5D288}" destId="{11EB5010-E0C5-4154-9CFA-F197A4E884B7}" srcOrd="0" destOrd="0" parTransId="{185FD316-2634-45A5-8A62-762D7FBD6A44}" sibTransId="{22BDFA88-481D-4D5C-8B44-4991AAF23A01}"/>
    <dgm:cxn modelId="{D07AF152-05A3-4E2A-941F-F01E4DCA600F}" srcId="{AE48DA38-3F9D-4203-A0D8-A979F8F5D288}" destId="{1DC33AE3-9EE0-4441-85A4-02C8FB968EA0}" srcOrd="4" destOrd="0" parTransId="{A426E200-3066-429E-BAC3-86F9485C6E64}" sibTransId="{2196E95B-6C17-406D-AF84-6346BF606F87}"/>
    <dgm:cxn modelId="{508DD833-5187-44A0-ADF2-D4A468E7C5EB}" type="presOf" srcId="{E8CA41CA-AF8A-4FA6-B481-A78EE55A9DDA}" destId="{E478DEC0-205D-4640-B448-004D689FD083}" srcOrd="0" destOrd="0" presId="urn:microsoft.com/office/officeart/2005/8/layout/process4"/>
    <dgm:cxn modelId="{1DBBFA01-0008-4D37-BAD7-F05812960927}" type="presOf" srcId="{11EB5010-E0C5-4154-9CFA-F197A4E884B7}" destId="{7DC2AE30-0672-425B-83BB-834BA72C9D64}" srcOrd="0" destOrd="0" presId="urn:microsoft.com/office/officeart/2005/8/layout/process4"/>
    <dgm:cxn modelId="{8980E7CE-A203-42F9-A18F-8AAE3A047F56}" type="presOf" srcId="{1DC33AE3-9EE0-4441-85A4-02C8FB968EA0}" destId="{09866FA2-0A98-4474-9C57-9CCEA3F20B72}" srcOrd="0" destOrd="0" presId="urn:microsoft.com/office/officeart/2005/8/layout/process4"/>
    <dgm:cxn modelId="{0CAE5E81-7E1C-4120-AE56-40AAC90F10C7}" type="presOf" srcId="{AE48DA38-3F9D-4203-A0D8-A979F8F5D288}" destId="{7E83D016-D93B-4B44-B992-91822C5F9744}" srcOrd="0" destOrd="0" presId="urn:microsoft.com/office/officeart/2005/8/layout/process4"/>
    <dgm:cxn modelId="{732AA146-82DE-490D-B3DA-0761B5667584}" srcId="{AE48DA38-3F9D-4203-A0D8-A979F8F5D288}" destId="{E8CA41CA-AF8A-4FA6-B481-A78EE55A9DDA}" srcOrd="2" destOrd="0" parTransId="{F983F9E2-70A0-43A5-A52B-80EE6EA1B28C}" sibTransId="{E3CFCEB1-2CA4-4A20-926B-635B23637FCB}"/>
    <dgm:cxn modelId="{DA84FB1D-151B-497C-A39B-5446694221CE}" type="presOf" srcId="{657ADAF5-3D61-4EAB-B5C3-7EF409E3BD74}" destId="{B2337F9D-C1DB-47B1-BCF2-7A98FC2D8381}" srcOrd="0" destOrd="0" presId="urn:microsoft.com/office/officeart/2005/8/layout/process4"/>
    <dgm:cxn modelId="{D6CD3E92-0232-489A-A934-C40BF69EE31F}" type="presOf" srcId="{989E61A6-698F-46F3-8C42-B7170F8A69A3}" destId="{E9F00277-33F5-47F0-913E-4DBDC7446CC6}" srcOrd="0" destOrd="0" presId="urn:microsoft.com/office/officeart/2005/8/layout/process4"/>
    <dgm:cxn modelId="{0023D468-272B-470E-B6C4-0E6E97CF1AA5}" srcId="{AE48DA38-3F9D-4203-A0D8-A979F8F5D288}" destId="{657ADAF5-3D61-4EAB-B5C3-7EF409E3BD74}" srcOrd="3" destOrd="0" parTransId="{FC8477DC-E735-4376-A46A-BF56855B4AB4}" sibTransId="{F466517D-2504-425E-A52A-2D4A5CE33A58}"/>
    <dgm:cxn modelId="{C6BEBC4C-563A-4A7C-9F65-1A690F94AACD}" srcId="{AE48DA38-3F9D-4203-A0D8-A979F8F5D288}" destId="{C2DC4112-1561-4F8B-A915-FE8714B61D58}" srcOrd="1" destOrd="0" parTransId="{4B471EB0-2854-4972-AAC7-80EF132328CB}" sibTransId="{41409ABE-A70A-4517-B654-16E8A30B3C08}"/>
    <dgm:cxn modelId="{3BA9ECB2-DD7A-4B5F-9FAD-CFB8BC053EEC}" srcId="{AE48DA38-3F9D-4203-A0D8-A979F8F5D288}" destId="{989E61A6-698F-46F3-8C42-B7170F8A69A3}" srcOrd="5" destOrd="0" parTransId="{DA036916-92BD-469D-958D-29FB802B5752}" sibTransId="{121C1967-879C-47BB-AAF1-5B07031D4B1C}"/>
    <dgm:cxn modelId="{E7D2EC97-3F26-463E-B2B8-DF158A8CBFA4}" type="presParOf" srcId="{7E83D016-D93B-4B44-B992-91822C5F9744}" destId="{AF9D9231-32B5-498D-BC4E-48B0738528D3}" srcOrd="0" destOrd="0" presId="urn:microsoft.com/office/officeart/2005/8/layout/process4"/>
    <dgm:cxn modelId="{26FFA363-DABE-44FE-9FBA-BFD4CE3649B1}" type="presParOf" srcId="{AF9D9231-32B5-498D-BC4E-48B0738528D3}" destId="{EEEA4204-D645-4BFF-B5B6-62E237F27DD5}" srcOrd="0" destOrd="0" presId="urn:microsoft.com/office/officeart/2005/8/layout/process4"/>
    <dgm:cxn modelId="{263FD595-96AA-4753-BFB9-AF1ACE0DA449}" type="presParOf" srcId="{7E83D016-D93B-4B44-B992-91822C5F9744}" destId="{5B8879DE-B1F3-4FFA-8E0C-1956215C45B1}" srcOrd="1" destOrd="0" presId="urn:microsoft.com/office/officeart/2005/8/layout/process4"/>
    <dgm:cxn modelId="{03443A63-CF07-47AC-8779-BC44BB66ADF9}" type="presParOf" srcId="{7E83D016-D93B-4B44-B992-91822C5F9744}" destId="{965BCFEC-7601-4ACD-B830-51A77A542E46}" srcOrd="2" destOrd="0" presId="urn:microsoft.com/office/officeart/2005/8/layout/process4"/>
    <dgm:cxn modelId="{1742D87D-E782-4668-8D39-F631B99FCFB8}" type="presParOf" srcId="{965BCFEC-7601-4ACD-B830-51A77A542E46}" destId="{E9F00277-33F5-47F0-913E-4DBDC7446CC6}" srcOrd="0" destOrd="0" presId="urn:microsoft.com/office/officeart/2005/8/layout/process4"/>
    <dgm:cxn modelId="{69A64DAC-B373-4676-AB7D-012428F65DF7}" type="presParOf" srcId="{7E83D016-D93B-4B44-B992-91822C5F9744}" destId="{40D19245-6546-4464-8552-1C088E8BB001}" srcOrd="3" destOrd="0" presId="urn:microsoft.com/office/officeart/2005/8/layout/process4"/>
    <dgm:cxn modelId="{C98939E8-57E2-4BEB-91D8-B430CF85B2D4}" type="presParOf" srcId="{7E83D016-D93B-4B44-B992-91822C5F9744}" destId="{91040DBE-CE2B-4605-BD03-20117B67A4DB}" srcOrd="4" destOrd="0" presId="urn:microsoft.com/office/officeart/2005/8/layout/process4"/>
    <dgm:cxn modelId="{0B0AFD5D-AE8B-47AA-B529-B21388401D20}" type="presParOf" srcId="{91040DBE-CE2B-4605-BD03-20117B67A4DB}" destId="{09866FA2-0A98-4474-9C57-9CCEA3F20B72}" srcOrd="0" destOrd="0" presId="urn:microsoft.com/office/officeart/2005/8/layout/process4"/>
    <dgm:cxn modelId="{4AB604BC-0383-45EC-B8E3-B2317552CBC9}" type="presParOf" srcId="{7E83D016-D93B-4B44-B992-91822C5F9744}" destId="{0977BE25-3FDA-4DE3-8B1B-0289BB67B326}" srcOrd="5" destOrd="0" presId="urn:microsoft.com/office/officeart/2005/8/layout/process4"/>
    <dgm:cxn modelId="{46E36D96-F9D8-4F32-B5E3-340A95D4FCFC}" type="presParOf" srcId="{7E83D016-D93B-4B44-B992-91822C5F9744}" destId="{58E50423-8EBE-4DA0-9E06-B91D2D4C69A9}" srcOrd="6" destOrd="0" presId="urn:microsoft.com/office/officeart/2005/8/layout/process4"/>
    <dgm:cxn modelId="{1FDE17E2-05CE-4969-8840-AA01EC9E9EB9}" type="presParOf" srcId="{58E50423-8EBE-4DA0-9E06-B91D2D4C69A9}" destId="{B2337F9D-C1DB-47B1-BCF2-7A98FC2D8381}" srcOrd="0" destOrd="0" presId="urn:microsoft.com/office/officeart/2005/8/layout/process4"/>
    <dgm:cxn modelId="{4A100A8D-E0FC-42C5-A779-56C87ACB15D6}" type="presParOf" srcId="{7E83D016-D93B-4B44-B992-91822C5F9744}" destId="{E14DD943-B64B-456B-8170-CC0024E440C2}" srcOrd="7" destOrd="0" presId="urn:microsoft.com/office/officeart/2005/8/layout/process4"/>
    <dgm:cxn modelId="{32FE72A3-F0DD-463E-BC78-69234A4C9ADF}" type="presParOf" srcId="{7E83D016-D93B-4B44-B992-91822C5F9744}" destId="{F9FE54C9-AAE4-431A-B4DC-4ED6AFD5F582}" srcOrd="8" destOrd="0" presId="urn:microsoft.com/office/officeart/2005/8/layout/process4"/>
    <dgm:cxn modelId="{521B2219-C98B-4489-8C6B-ABE80E05E4FC}" type="presParOf" srcId="{F9FE54C9-AAE4-431A-B4DC-4ED6AFD5F582}" destId="{E478DEC0-205D-4640-B448-004D689FD083}" srcOrd="0" destOrd="0" presId="urn:microsoft.com/office/officeart/2005/8/layout/process4"/>
    <dgm:cxn modelId="{FCDFFDA4-9B42-4329-9098-60F76DBC22D2}" type="presParOf" srcId="{7E83D016-D93B-4B44-B992-91822C5F9744}" destId="{22DCB357-881F-43A9-8A85-86446690134D}" srcOrd="9" destOrd="0" presId="urn:microsoft.com/office/officeart/2005/8/layout/process4"/>
    <dgm:cxn modelId="{3D210A77-85AF-417B-BAF9-82A2A1F451B7}" type="presParOf" srcId="{7E83D016-D93B-4B44-B992-91822C5F9744}" destId="{E669B9AE-7271-47F5-88A4-22EBFF8B75FB}" srcOrd="10" destOrd="0" presId="urn:microsoft.com/office/officeart/2005/8/layout/process4"/>
    <dgm:cxn modelId="{92C77608-D6FF-4BA8-BF71-92B6DE23E488}" type="presParOf" srcId="{E669B9AE-7271-47F5-88A4-22EBFF8B75FB}" destId="{F02EA2E3-4570-47EB-BDC5-FECA64FCA9CE}" srcOrd="0" destOrd="0" presId="urn:microsoft.com/office/officeart/2005/8/layout/process4"/>
    <dgm:cxn modelId="{8839D38D-FD57-41B4-A7EE-590BDA031459}" type="presParOf" srcId="{7E83D016-D93B-4B44-B992-91822C5F9744}" destId="{87579BBD-BB34-40B0-B18B-07CB049AD0CA}" srcOrd="11" destOrd="0" presId="urn:microsoft.com/office/officeart/2005/8/layout/process4"/>
    <dgm:cxn modelId="{1E00C34E-145F-407C-897A-7BCD8C43268E}" type="presParOf" srcId="{7E83D016-D93B-4B44-B992-91822C5F9744}" destId="{B7643C47-D284-4180-AA41-93721910DEA9}" srcOrd="12" destOrd="0" presId="urn:microsoft.com/office/officeart/2005/8/layout/process4"/>
    <dgm:cxn modelId="{545F52B8-7EAE-45DA-95F8-2EDF8F65CD26}" type="presParOf" srcId="{B7643C47-D284-4180-AA41-93721910DEA9}" destId="{7DC2AE30-0672-425B-83BB-834BA72C9D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D7135F-BB5A-4AD5-9468-EB1463DF726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34C4C-20DC-43EE-BC47-FB4E6E34785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/>
            <a:t>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 в пределах их полномочий:</a:t>
          </a:r>
          <a:endParaRPr lang="ru-RU" sz="1800" b="1" dirty="0"/>
        </a:p>
      </dgm:t>
    </dgm:pt>
    <dgm:pt modelId="{27FD5C92-61A1-4F4A-9D92-706F9D67E0F4}" type="parTrans" cxnId="{05174B84-B56F-4F65-AA7D-D787C2C1D7E4}">
      <dgm:prSet/>
      <dgm:spPr/>
      <dgm:t>
        <a:bodyPr/>
        <a:lstStyle/>
        <a:p>
          <a:endParaRPr lang="ru-RU"/>
        </a:p>
      </dgm:t>
    </dgm:pt>
    <dgm:pt modelId="{8A8A8688-B368-406D-A640-49BFCEE38DC9}" type="sibTrans" cxnId="{05174B84-B56F-4F65-AA7D-D787C2C1D7E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2">
                <a:lumMod val="25000"/>
                <a:lumOff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0255F14F-C31A-4AC1-B82C-79CC1AD1147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/>
            <a:t>по предупреждению коррупции, в том числе </a:t>
          </a:r>
          <a:br>
            <a:rPr lang="ru-RU" sz="2000" b="1" dirty="0" smtClean="0"/>
          </a:br>
          <a:r>
            <a:rPr lang="ru-RU" sz="2000" b="1" dirty="0" smtClean="0"/>
            <a:t>по выявлению и последующему устранению причин коррупции (профилактика коррупции)</a:t>
          </a:r>
          <a:endParaRPr lang="ru-RU" sz="2000" b="1" dirty="0"/>
        </a:p>
      </dgm:t>
    </dgm:pt>
    <dgm:pt modelId="{C443C5BB-D705-4596-9249-DCECB1C4E111}" type="parTrans" cxnId="{333341A7-6F48-4E51-9C70-3574C581427C}">
      <dgm:prSet/>
      <dgm:spPr/>
      <dgm:t>
        <a:bodyPr/>
        <a:lstStyle/>
        <a:p>
          <a:endParaRPr lang="ru-RU"/>
        </a:p>
      </dgm:t>
    </dgm:pt>
    <dgm:pt modelId="{15473FDF-D5FF-4EE0-9A11-F2176A611925}" type="sibTrans" cxnId="{333341A7-6F48-4E51-9C70-3574C581427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C3C72BB-D43E-4460-BC31-67FC6D4A577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/>
            <a:t>по выявлению, предупреждению, пресечению, раскрытию и расследованию коррупционных правонарушений (борьба с коррупцией)</a:t>
          </a:r>
          <a:endParaRPr lang="ru-RU" sz="2000" b="1" dirty="0"/>
        </a:p>
      </dgm:t>
    </dgm:pt>
    <dgm:pt modelId="{A1808E32-5E46-43D5-A095-1E2C092D5E9B}" type="parTrans" cxnId="{0C5809B1-154F-4003-9FDC-2AFA553C8A0B}">
      <dgm:prSet/>
      <dgm:spPr/>
      <dgm:t>
        <a:bodyPr/>
        <a:lstStyle/>
        <a:p>
          <a:endParaRPr lang="ru-RU"/>
        </a:p>
      </dgm:t>
    </dgm:pt>
    <dgm:pt modelId="{1DDC5248-BBB9-4250-B87D-5C38DEFF9DF5}" type="sibTrans" cxnId="{0C5809B1-154F-4003-9FDC-2AFA553C8A0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851EF2A-704E-44C6-B017-5A876FCCBF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/>
            <a:t>по минимизации и (или) ликвидации последствий коррупционных правонарушений</a:t>
          </a:r>
          <a:endParaRPr lang="ru-RU" sz="1400" b="1" dirty="0"/>
        </a:p>
      </dgm:t>
    </dgm:pt>
    <dgm:pt modelId="{47DDF0A9-55B7-433B-8815-0A506AA4A159}" type="sibTrans" cxnId="{16E0BB1F-2F24-4427-9F6F-48EBD9F9FF29}">
      <dgm:prSet/>
      <dgm:spPr/>
      <dgm:t>
        <a:bodyPr/>
        <a:lstStyle/>
        <a:p>
          <a:endParaRPr lang="ru-RU"/>
        </a:p>
      </dgm:t>
    </dgm:pt>
    <dgm:pt modelId="{8677244C-5A32-46D6-A75C-C7FCFD9C38EB}" type="parTrans" cxnId="{16E0BB1F-2F24-4427-9F6F-48EBD9F9FF29}">
      <dgm:prSet/>
      <dgm:spPr/>
      <dgm:t>
        <a:bodyPr/>
        <a:lstStyle/>
        <a:p>
          <a:endParaRPr lang="ru-RU"/>
        </a:p>
      </dgm:t>
    </dgm:pt>
    <dgm:pt modelId="{6C5466FF-36C5-495F-923E-1122F70E2A07}" type="pres">
      <dgm:prSet presAssocID="{7BD7135F-BB5A-4AD5-9468-EB1463DF72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1B03E-BBFA-489C-A40A-B8685BC1588F}" type="pres">
      <dgm:prSet presAssocID="{7BD7135F-BB5A-4AD5-9468-EB1463DF726C}" presName="dummyMaxCanvas" presStyleCnt="0">
        <dgm:presLayoutVars/>
      </dgm:prSet>
      <dgm:spPr/>
    </dgm:pt>
    <dgm:pt modelId="{3327E078-807F-4BDC-AA6A-4A15028106DE}" type="pres">
      <dgm:prSet presAssocID="{7BD7135F-BB5A-4AD5-9468-EB1463DF726C}" presName="FourNodes_1" presStyleLbl="node1" presStyleIdx="0" presStyleCnt="4" custLinFactNeighborX="7714" custLinFactNeighborY="2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D396F-F931-47C9-86A7-E137E23D2B95}" type="pres">
      <dgm:prSet presAssocID="{7BD7135F-BB5A-4AD5-9468-EB1463DF726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7FD57-0BDA-4695-86F0-7719E5E6248E}" type="pres">
      <dgm:prSet presAssocID="{7BD7135F-BB5A-4AD5-9468-EB1463DF726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69C82-16F3-43CD-9C45-42D4926CA19A}" type="pres">
      <dgm:prSet presAssocID="{7BD7135F-BB5A-4AD5-9468-EB1463DF726C}" presName="FourNodes_4" presStyleLbl="node1" presStyleIdx="3" presStyleCnt="4" custLinFactNeighborX="193" custLinFactNeighborY="-9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4B45D-D499-415B-AEBC-9E91B4A78109}" type="pres">
      <dgm:prSet presAssocID="{7BD7135F-BB5A-4AD5-9468-EB1463DF726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DDB51-2F5B-48A1-9C50-A9D8A72292A7}" type="pres">
      <dgm:prSet presAssocID="{7BD7135F-BB5A-4AD5-9468-EB1463DF726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9BBF5-3BA5-4B63-A257-C9F5432789E9}" type="pres">
      <dgm:prSet presAssocID="{7BD7135F-BB5A-4AD5-9468-EB1463DF726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4A913-C183-4498-894C-B6D2920C3494}" type="pres">
      <dgm:prSet presAssocID="{7BD7135F-BB5A-4AD5-9468-EB1463DF726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82EF1-846C-4EE6-9742-ACA42680B227}" type="pres">
      <dgm:prSet presAssocID="{7BD7135F-BB5A-4AD5-9468-EB1463DF726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5AFA3-0959-4355-8935-48A7092B5797}" type="pres">
      <dgm:prSet presAssocID="{7BD7135F-BB5A-4AD5-9468-EB1463DF726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18880-FCFB-4606-BC88-251BB6A30855}" type="pres">
      <dgm:prSet presAssocID="{7BD7135F-BB5A-4AD5-9468-EB1463DF726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710FD-4271-46AF-BDCE-4990CB8615F8}" type="presOf" srcId="{1DDC5248-BBB9-4250-B87D-5C38DEFF9DF5}" destId="{3B29BBF5-3BA5-4B63-A257-C9F5432789E9}" srcOrd="0" destOrd="0" presId="urn:microsoft.com/office/officeart/2005/8/layout/vProcess5"/>
    <dgm:cxn modelId="{3945A174-9892-49A9-8514-FB9983097114}" type="presOf" srcId="{7BD7135F-BB5A-4AD5-9468-EB1463DF726C}" destId="{6C5466FF-36C5-495F-923E-1122F70E2A07}" srcOrd="0" destOrd="0" presId="urn:microsoft.com/office/officeart/2005/8/layout/vProcess5"/>
    <dgm:cxn modelId="{40AE0428-7BB8-4424-BD78-541D99C9655E}" type="presOf" srcId="{6851EF2A-704E-44C6-B017-5A876FCCBF21}" destId="{3F669C82-16F3-43CD-9C45-42D4926CA19A}" srcOrd="0" destOrd="0" presId="urn:microsoft.com/office/officeart/2005/8/layout/vProcess5"/>
    <dgm:cxn modelId="{7B62F12B-8CA2-4947-B0F2-6A6483E72BD5}" type="presOf" srcId="{8A8A8688-B368-406D-A640-49BFCEE38DC9}" destId="{FBD4B45D-D499-415B-AEBC-9E91B4A78109}" srcOrd="0" destOrd="0" presId="urn:microsoft.com/office/officeart/2005/8/layout/vProcess5"/>
    <dgm:cxn modelId="{333341A7-6F48-4E51-9C70-3574C581427C}" srcId="{7BD7135F-BB5A-4AD5-9468-EB1463DF726C}" destId="{0255F14F-C31A-4AC1-B82C-79CC1AD11475}" srcOrd="1" destOrd="0" parTransId="{C443C5BB-D705-4596-9249-DCECB1C4E111}" sibTransId="{15473FDF-D5FF-4EE0-9A11-F2176A611925}"/>
    <dgm:cxn modelId="{CDF21119-A660-434D-82E6-FAE266C4DDDC}" type="presOf" srcId="{0255F14F-C31A-4AC1-B82C-79CC1AD11475}" destId="{E3082EF1-846C-4EE6-9742-ACA42680B227}" srcOrd="1" destOrd="0" presId="urn:microsoft.com/office/officeart/2005/8/layout/vProcess5"/>
    <dgm:cxn modelId="{29D8B17F-1560-47DB-B62C-D2AA667D7E41}" type="presOf" srcId="{B4834C4C-20DC-43EE-BC47-FB4E6E347859}" destId="{3327E078-807F-4BDC-AA6A-4A15028106DE}" srcOrd="0" destOrd="0" presId="urn:microsoft.com/office/officeart/2005/8/layout/vProcess5"/>
    <dgm:cxn modelId="{A3F6AB6F-AED6-48AB-B71A-CA29A6949142}" type="presOf" srcId="{0255F14F-C31A-4AC1-B82C-79CC1AD11475}" destId="{AC7D396F-F931-47C9-86A7-E137E23D2B95}" srcOrd="0" destOrd="0" presId="urn:microsoft.com/office/officeart/2005/8/layout/vProcess5"/>
    <dgm:cxn modelId="{744443C9-D443-4203-9A02-FC55296F02BD}" type="presOf" srcId="{B4834C4C-20DC-43EE-BC47-FB4E6E347859}" destId="{0FA4A913-C183-4498-894C-B6D2920C3494}" srcOrd="1" destOrd="0" presId="urn:microsoft.com/office/officeart/2005/8/layout/vProcess5"/>
    <dgm:cxn modelId="{23CDDF32-25B3-459E-BEDE-62E601DDC878}" type="presOf" srcId="{15473FDF-D5FF-4EE0-9A11-F2176A611925}" destId="{69CDDB51-2F5B-48A1-9C50-A9D8A72292A7}" srcOrd="0" destOrd="0" presId="urn:microsoft.com/office/officeart/2005/8/layout/vProcess5"/>
    <dgm:cxn modelId="{4022D6DA-A280-4E92-8FE3-3B80B221F571}" type="presOf" srcId="{FC3C72BB-D43E-4460-BC31-67FC6D4A5770}" destId="{2277FD57-0BDA-4695-86F0-7719E5E6248E}" srcOrd="0" destOrd="0" presId="urn:microsoft.com/office/officeart/2005/8/layout/vProcess5"/>
    <dgm:cxn modelId="{D5421322-D54D-4DE3-9B6C-125055C5F4F1}" type="presOf" srcId="{6851EF2A-704E-44C6-B017-5A876FCCBF21}" destId="{D9C18880-FCFB-4606-BC88-251BB6A30855}" srcOrd="1" destOrd="0" presId="urn:microsoft.com/office/officeart/2005/8/layout/vProcess5"/>
    <dgm:cxn modelId="{0C5809B1-154F-4003-9FDC-2AFA553C8A0B}" srcId="{7BD7135F-BB5A-4AD5-9468-EB1463DF726C}" destId="{FC3C72BB-D43E-4460-BC31-67FC6D4A5770}" srcOrd="2" destOrd="0" parTransId="{A1808E32-5E46-43D5-A095-1E2C092D5E9B}" sibTransId="{1DDC5248-BBB9-4250-B87D-5C38DEFF9DF5}"/>
    <dgm:cxn modelId="{269CF7CE-D7C0-4FBF-BEDE-3C2B0294B993}" type="presOf" srcId="{FC3C72BB-D43E-4460-BC31-67FC6D4A5770}" destId="{9C65AFA3-0959-4355-8935-48A7092B5797}" srcOrd="1" destOrd="0" presId="urn:microsoft.com/office/officeart/2005/8/layout/vProcess5"/>
    <dgm:cxn modelId="{16E0BB1F-2F24-4427-9F6F-48EBD9F9FF29}" srcId="{7BD7135F-BB5A-4AD5-9468-EB1463DF726C}" destId="{6851EF2A-704E-44C6-B017-5A876FCCBF21}" srcOrd="3" destOrd="0" parTransId="{8677244C-5A32-46D6-A75C-C7FCFD9C38EB}" sibTransId="{47DDF0A9-55B7-433B-8815-0A506AA4A159}"/>
    <dgm:cxn modelId="{05174B84-B56F-4F65-AA7D-D787C2C1D7E4}" srcId="{7BD7135F-BB5A-4AD5-9468-EB1463DF726C}" destId="{B4834C4C-20DC-43EE-BC47-FB4E6E347859}" srcOrd="0" destOrd="0" parTransId="{27FD5C92-61A1-4F4A-9D92-706F9D67E0F4}" sibTransId="{8A8A8688-B368-406D-A640-49BFCEE38DC9}"/>
    <dgm:cxn modelId="{4BC1B950-84EF-41F0-8C0F-B79F0FFD96A1}" type="presParOf" srcId="{6C5466FF-36C5-495F-923E-1122F70E2A07}" destId="{09E1B03E-BBFA-489C-A40A-B8685BC1588F}" srcOrd="0" destOrd="0" presId="urn:microsoft.com/office/officeart/2005/8/layout/vProcess5"/>
    <dgm:cxn modelId="{334345B1-4210-4072-9798-DE9415F032A6}" type="presParOf" srcId="{6C5466FF-36C5-495F-923E-1122F70E2A07}" destId="{3327E078-807F-4BDC-AA6A-4A15028106DE}" srcOrd="1" destOrd="0" presId="urn:microsoft.com/office/officeart/2005/8/layout/vProcess5"/>
    <dgm:cxn modelId="{F5767AC2-8AAB-4D25-8E28-D45B2BF76BDC}" type="presParOf" srcId="{6C5466FF-36C5-495F-923E-1122F70E2A07}" destId="{AC7D396F-F931-47C9-86A7-E137E23D2B95}" srcOrd="2" destOrd="0" presId="urn:microsoft.com/office/officeart/2005/8/layout/vProcess5"/>
    <dgm:cxn modelId="{710F7136-68C1-4598-8EC0-AC6D8F116F65}" type="presParOf" srcId="{6C5466FF-36C5-495F-923E-1122F70E2A07}" destId="{2277FD57-0BDA-4695-86F0-7719E5E6248E}" srcOrd="3" destOrd="0" presId="urn:microsoft.com/office/officeart/2005/8/layout/vProcess5"/>
    <dgm:cxn modelId="{8B752616-354F-43AF-B0B2-C741BFFDBB5C}" type="presParOf" srcId="{6C5466FF-36C5-495F-923E-1122F70E2A07}" destId="{3F669C82-16F3-43CD-9C45-42D4926CA19A}" srcOrd="4" destOrd="0" presId="urn:microsoft.com/office/officeart/2005/8/layout/vProcess5"/>
    <dgm:cxn modelId="{699018E2-ACF5-4472-8C0B-E33279B2E170}" type="presParOf" srcId="{6C5466FF-36C5-495F-923E-1122F70E2A07}" destId="{FBD4B45D-D499-415B-AEBC-9E91B4A78109}" srcOrd="5" destOrd="0" presId="urn:microsoft.com/office/officeart/2005/8/layout/vProcess5"/>
    <dgm:cxn modelId="{BAB473D9-709C-45B5-9F88-02A7203767D1}" type="presParOf" srcId="{6C5466FF-36C5-495F-923E-1122F70E2A07}" destId="{69CDDB51-2F5B-48A1-9C50-A9D8A72292A7}" srcOrd="6" destOrd="0" presId="urn:microsoft.com/office/officeart/2005/8/layout/vProcess5"/>
    <dgm:cxn modelId="{65AC86FC-C981-483F-9601-3527CE87D96F}" type="presParOf" srcId="{6C5466FF-36C5-495F-923E-1122F70E2A07}" destId="{3B29BBF5-3BA5-4B63-A257-C9F5432789E9}" srcOrd="7" destOrd="0" presId="urn:microsoft.com/office/officeart/2005/8/layout/vProcess5"/>
    <dgm:cxn modelId="{D3A599EA-3DA2-45BF-8113-CF8B27041F9E}" type="presParOf" srcId="{6C5466FF-36C5-495F-923E-1122F70E2A07}" destId="{0FA4A913-C183-4498-894C-B6D2920C3494}" srcOrd="8" destOrd="0" presId="urn:microsoft.com/office/officeart/2005/8/layout/vProcess5"/>
    <dgm:cxn modelId="{4462C803-D964-4E9B-9AE7-9A966A611365}" type="presParOf" srcId="{6C5466FF-36C5-495F-923E-1122F70E2A07}" destId="{E3082EF1-846C-4EE6-9742-ACA42680B227}" srcOrd="9" destOrd="0" presId="urn:microsoft.com/office/officeart/2005/8/layout/vProcess5"/>
    <dgm:cxn modelId="{548938DD-57E7-4AAF-8242-387C16A17A3E}" type="presParOf" srcId="{6C5466FF-36C5-495F-923E-1122F70E2A07}" destId="{9C65AFA3-0959-4355-8935-48A7092B5797}" srcOrd="10" destOrd="0" presId="urn:microsoft.com/office/officeart/2005/8/layout/vProcess5"/>
    <dgm:cxn modelId="{D1B5823A-3217-4082-A901-41A56E7399CE}" type="presParOf" srcId="{6C5466FF-36C5-495F-923E-1122F70E2A07}" destId="{D9C18880-FCFB-4606-BC88-251BB6A308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727EC-834B-4AE3-9096-19BF7225D135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C492D-6781-4C7D-8E00-9D9AE55B0666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kumimoji="1" lang="ru-RU" sz="2000" b="1" i="0" dirty="0" smtClean="0"/>
            <a:t>Высшие органы власти:</a:t>
          </a:r>
          <a:r>
            <a:rPr kumimoji="1" lang="ru-RU" sz="2000" i="0" dirty="0" smtClean="0"/>
            <a:t> </a:t>
          </a:r>
          <a:endParaRPr lang="ru-RU" sz="2000" i="0" dirty="0"/>
        </a:p>
      </dgm:t>
    </dgm:pt>
    <dgm:pt modelId="{9E04ABD7-78E9-46C1-B4CB-7E90CF236B35}" type="parTrans" cxnId="{0A5890FC-486D-4064-A602-2E483E130B12}">
      <dgm:prSet/>
      <dgm:spPr/>
      <dgm:t>
        <a:bodyPr/>
        <a:lstStyle/>
        <a:p>
          <a:endParaRPr lang="ru-RU"/>
        </a:p>
      </dgm:t>
    </dgm:pt>
    <dgm:pt modelId="{04FE83FA-3632-4F8E-B988-27A3C0CADA39}" type="sibTrans" cxnId="{0A5890FC-486D-4064-A602-2E483E130B12}">
      <dgm:prSet/>
      <dgm:spPr/>
      <dgm:t>
        <a:bodyPr/>
        <a:lstStyle/>
        <a:p>
          <a:endParaRPr lang="ru-RU"/>
        </a:p>
      </dgm:t>
    </dgm:pt>
    <dgm:pt modelId="{2FCFE551-618D-4588-89EE-4E0649B2576E}">
      <dgm:prSet custT="1"/>
      <dgm:spPr/>
      <dgm:t>
        <a:bodyPr/>
        <a:lstStyle/>
        <a:p>
          <a:pPr rtl="0"/>
          <a:r>
            <a:rPr kumimoji="1" lang="ru-RU" sz="1800" dirty="0" smtClean="0"/>
            <a:t>Президент </a:t>
          </a:r>
          <a:r>
            <a:rPr lang="ru-RU" altLang="ru-RU" sz="1800" dirty="0" smtClean="0">
              <a:solidFill>
                <a:srgbClr val="000000"/>
              </a:solidFill>
            </a:rPr>
            <a:t>Российской Федерации</a:t>
          </a:r>
          <a:r>
            <a:rPr kumimoji="1" lang="ru-RU" sz="1800" dirty="0" smtClean="0"/>
            <a:t>, Государственная Дума и Совет Федерации Федерального Собрания </a:t>
          </a:r>
          <a:r>
            <a:rPr lang="ru-RU" altLang="ru-RU" sz="1800" dirty="0" smtClean="0">
              <a:solidFill>
                <a:srgbClr val="000000"/>
              </a:solidFill>
            </a:rPr>
            <a:t>Российской Федерации</a:t>
          </a:r>
          <a:r>
            <a:rPr kumimoji="1" lang="ru-RU" sz="1800" dirty="0" smtClean="0"/>
            <a:t>, Правительство </a:t>
          </a:r>
          <a:r>
            <a:rPr lang="ru-RU" altLang="ru-RU" sz="1800" dirty="0" smtClean="0">
              <a:solidFill>
                <a:srgbClr val="000000"/>
              </a:solidFill>
            </a:rPr>
            <a:t>Российской Федерации </a:t>
          </a:r>
          <a:endParaRPr lang="ru-RU" sz="1800" dirty="0"/>
        </a:p>
      </dgm:t>
    </dgm:pt>
    <dgm:pt modelId="{E95EC3E5-8CC9-450E-9EBF-205382F48D11}" type="parTrans" cxnId="{58867A35-B111-4FC2-BAAB-26FC7A10E74F}">
      <dgm:prSet/>
      <dgm:spPr/>
      <dgm:t>
        <a:bodyPr/>
        <a:lstStyle/>
        <a:p>
          <a:endParaRPr lang="ru-RU"/>
        </a:p>
      </dgm:t>
    </dgm:pt>
    <dgm:pt modelId="{EBDF7550-05C8-4614-A5CE-A560883512AC}" type="sibTrans" cxnId="{58867A35-B111-4FC2-BAAB-26FC7A10E74F}">
      <dgm:prSet/>
      <dgm:spPr/>
      <dgm:t>
        <a:bodyPr/>
        <a:lstStyle/>
        <a:p>
          <a:endParaRPr lang="ru-RU"/>
        </a:p>
      </dgm:t>
    </dgm:pt>
    <dgm:pt modelId="{ECAA5C4C-573E-43C7-8EB3-552233324987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kumimoji="1" lang="ru-RU" sz="2000" b="1" i="0" dirty="0" smtClean="0"/>
            <a:t>Правоохранительные органы:</a:t>
          </a:r>
          <a:r>
            <a:rPr kumimoji="1" lang="ru-RU" sz="2000" i="0" dirty="0" smtClean="0"/>
            <a:t> </a:t>
          </a:r>
          <a:endParaRPr lang="ru-RU" sz="2000" i="0" dirty="0"/>
        </a:p>
      </dgm:t>
    </dgm:pt>
    <dgm:pt modelId="{3766065E-E3AE-452F-8D87-BF0B73896355}" type="parTrans" cxnId="{67795B81-38D7-4093-A5DC-DD9654D0B408}">
      <dgm:prSet/>
      <dgm:spPr/>
      <dgm:t>
        <a:bodyPr/>
        <a:lstStyle/>
        <a:p>
          <a:endParaRPr lang="ru-RU"/>
        </a:p>
      </dgm:t>
    </dgm:pt>
    <dgm:pt modelId="{27CA8033-34E9-4304-A7E9-1C9D4E5D4F54}" type="sibTrans" cxnId="{67795B81-38D7-4093-A5DC-DD9654D0B408}">
      <dgm:prSet/>
      <dgm:spPr/>
      <dgm:t>
        <a:bodyPr/>
        <a:lstStyle/>
        <a:p>
          <a:endParaRPr lang="ru-RU"/>
        </a:p>
      </dgm:t>
    </dgm:pt>
    <dgm:pt modelId="{872766B3-04C3-4D09-8A6B-7247C4951299}">
      <dgm:prSet custT="1"/>
      <dgm:spPr/>
      <dgm:t>
        <a:bodyPr/>
        <a:lstStyle/>
        <a:p>
          <a:pPr rtl="0"/>
          <a:r>
            <a:rPr kumimoji="1" lang="ru-RU" sz="1800" dirty="0" smtClean="0"/>
            <a:t>Генеральная прокуратура </a:t>
          </a:r>
          <a:r>
            <a:rPr lang="ru-RU" altLang="ru-RU" sz="1800" dirty="0" smtClean="0">
              <a:solidFill>
                <a:srgbClr val="000000"/>
              </a:solidFill>
            </a:rPr>
            <a:t>Российской Федерации</a:t>
          </a:r>
          <a:r>
            <a:rPr kumimoji="1" lang="ru-RU" sz="1800" dirty="0" smtClean="0"/>
            <a:t>, Следственный комитет, </a:t>
          </a:r>
          <a:br>
            <a:rPr kumimoji="1" lang="ru-RU" sz="1800" dirty="0" smtClean="0"/>
          </a:br>
          <a:r>
            <a:rPr kumimoji="1" lang="ru-RU" sz="1800" dirty="0" smtClean="0"/>
            <a:t>Министерство внутренних дел, Федеральная служба безопасности, Федеральная таможенная служба</a:t>
          </a:r>
          <a:endParaRPr lang="ru-RU" sz="1600" dirty="0"/>
        </a:p>
      </dgm:t>
    </dgm:pt>
    <dgm:pt modelId="{A0FCAC10-CBFF-47BD-BE1B-077A8CC8EE45}" type="parTrans" cxnId="{AFD69997-9F7D-4F71-99A0-DC4F5B5058AC}">
      <dgm:prSet/>
      <dgm:spPr/>
      <dgm:t>
        <a:bodyPr/>
        <a:lstStyle/>
        <a:p>
          <a:endParaRPr lang="ru-RU"/>
        </a:p>
      </dgm:t>
    </dgm:pt>
    <dgm:pt modelId="{348C65EB-7AED-4C49-9740-02A8ECED9E19}" type="sibTrans" cxnId="{AFD69997-9F7D-4F71-99A0-DC4F5B5058AC}">
      <dgm:prSet/>
      <dgm:spPr/>
      <dgm:t>
        <a:bodyPr/>
        <a:lstStyle/>
        <a:p>
          <a:endParaRPr lang="ru-RU"/>
        </a:p>
      </dgm:t>
    </dgm:pt>
    <dgm:pt modelId="{526ACA85-D2AB-480A-96B2-18AE5503A80F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kumimoji="1" lang="ru-RU" sz="2000" b="1" i="0" dirty="0" smtClean="0"/>
            <a:t>Федеральные органы, выполняющие отдельные функции </a:t>
          </a:r>
          <a:br>
            <a:rPr kumimoji="1" lang="ru-RU" sz="2000" b="1" i="0" dirty="0" smtClean="0"/>
          </a:br>
          <a:r>
            <a:rPr kumimoji="1" lang="ru-RU" sz="2000" b="1" i="0" dirty="0" smtClean="0"/>
            <a:t>в сфере противодействия коррупции: </a:t>
          </a:r>
          <a:endParaRPr lang="ru-RU" sz="2000" i="0" dirty="0"/>
        </a:p>
      </dgm:t>
    </dgm:pt>
    <dgm:pt modelId="{E6F65224-FE65-4D44-8BDF-C4C04680DABB}" type="parTrans" cxnId="{17B16612-A559-437A-8358-8A9429E0B0B9}">
      <dgm:prSet/>
      <dgm:spPr/>
      <dgm:t>
        <a:bodyPr/>
        <a:lstStyle/>
        <a:p>
          <a:endParaRPr lang="ru-RU"/>
        </a:p>
      </dgm:t>
    </dgm:pt>
    <dgm:pt modelId="{7A0D070B-497D-4B43-A189-D28A4BC00AE5}" type="sibTrans" cxnId="{17B16612-A559-437A-8358-8A9429E0B0B9}">
      <dgm:prSet/>
      <dgm:spPr/>
      <dgm:t>
        <a:bodyPr/>
        <a:lstStyle/>
        <a:p>
          <a:endParaRPr lang="ru-RU"/>
        </a:p>
      </dgm:t>
    </dgm:pt>
    <dgm:pt modelId="{C7A011EB-9043-4AC1-8E64-DD3ED283D13B}">
      <dgm:prSet custT="1"/>
      <dgm:spPr/>
      <dgm:t>
        <a:bodyPr/>
        <a:lstStyle/>
        <a:p>
          <a:pPr rtl="0"/>
          <a:r>
            <a:rPr kumimoji="1" lang="ru-RU" sz="1700" dirty="0" smtClean="0"/>
            <a:t>Министерство труда и социальной защиты, Министерство юстиции, Министерство экономического развития, Счетная палата, Федеральная антимонопольная служба, Федеральная служба по финансовому мониторингу, Федеральная служба финансово-бюджетного надзора </a:t>
          </a:r>
          <a:r>
            <a:rPr lang="ru-RU" altLang="ru-RU" sz="1700" dirty="0" smtClean="0">
              <a:solidFill>
                <a:srgbClr val="000000"/>
              </a:solidFill>
            </a:rPr>
            <a:t>Российской Федерации </a:t>
          </a:r>
          <a:endParaRPr lang="ru-RU" sz="1700" dirty="0"/>
        </a:p>
      </dgm:t>
    </dgm:pt>
    <dgm:pt modelId="{FF2698F7-A7EF-401F-B443-C94CB4642E26}" type="parTrans" cxnId="{959702F4-E792-4897-8E6E-10574811A985}">
      <dgm:prSet/>
      <dgm:spPr/>
      <dgm:t>
        <a:bodyPr/>
        <a:lstStyle/>
        <a:p>
          <a:endParaRPr lang="ru-RU"/>
        </a:p>
      </dgm:t>
    </dgm:pt>
    <dgm:pt modelId="{F26A0EC1-E355-43AB-A099-BD2E0A3EB822}" type="sibTrans" cxnId="{959702F4-E792-4897-8E6E-10574811A985}">
      <dgm:prSet/>
      <dgm:spPr/>
      <dgm:t>
        <a:bodyPr/>
        <a:lstStyle/>
        <a:p>
          <a:endParaRPr lang="ru-RU"/>
        </a:p>
      </dgm:t>
    </dgm:pt>
    <dgm:pt modelId="{323E20BF-17E5-4358-B8CC-854462938C14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kumimoji="1" lang="ru-RU" sz="1800" b="1" i="0" dirty="0" smtClean="0"/>
            <a:t>Иные</a:t>
          </a:r>
          <a:r>
            <a:rPr kumimoji="1" lang="ru-RU" sz="1800" dirty="0" smtClean="0"/>
            <a:t> федеральные органы исполнительной власти, федеральные учреждения, представительные </a:t>
          </a:r>
          <a:br>
            <a:rPr kumimoji="1" lang="ru-RU" sz="1800" dirty="0" smtClean="0"/>
          </a:br>
          <a:r>
            <a:rPr kumimoji="1" lang="ru-RU" sz="1800" dirty="0" smtClean="0"/>
            <a:t>и исполнительные органы власти субъекта </a:t>
          </a:r>
          <a:r>
            <a:rPr lang="ru-RU" altLang="ru-RU" sz="1800" dirty="0" smtClean="0">
              <a:solidFill>
                <a:srgbClr val="000000"/>
              </a:solidFill>
            </a:rPr>
            <a:t>Российской Федерации </a:t>
          </a:r>
          <a:br>
            <a:rPr lang="ru-RU" altLang="ru-RU" sz="1800" dirty="0" smtClean="0">
              <a:solidFill>
                <a:srgbClr val="000000"/>
              </a:solidFill>
            </a:rPr>
          </a:br>
          <a:r>
            <a:rPr kumimoji="1" lang="ru-RU" sz="1800" dirty="0" smtClean="0"/>
            <a:t>и органы местного самоуправления, на служащих которых распространяются ограничения, </a:t>
          </a:r>
          <a:br>
            <a:rPr kumimoji="1" lang="ru-RU" sz="1800" dirty="0" smtClean="0"/>
          </a:br>
          <a:r>
            <a:rPr kumimoji="1" lang="ru-RU" sz="1800" dirty="0" smtClean="0"/>
            <a:t>требования и запреты антикоррупционного характера</a:t>
          </a:r>
          <a:endParaRPr lang="ru-RU" sz="1800" dirty="0"/>
        </a:p>
      </dgm:t>
    </dgm:pt>
    <dgm:pt modelId="{88F4DFDC-3CD7-4BF9-AF7F-2B1EE14DCDD1}" type="parTrans" cxnId="{25307A69-8763-40A5-B030-2B6B7531F770}">
      <dgm:prSet/>
      <dgm:spPr/>
      <dgm:t>
        <a:bodyPr/>
        <a:lstStyle/>
        <a:p>
          <a:endParaRPr lang="ru-RU"/>
        </a:p>
      </dgm:t>
    </dgm:pt>
    <dgm:pt modelId="{320FC245-58B9-4B5D-98E0-9DF03683BFD2}" type="sibTrans" cxnId="{25307A69-8763-40A5-B030-2B6B7531F770}">
      <dgm:prSet/>
      <dgm:spPr/>
      <dgm:t>
        <a:bodyPr/>
        <a:lstStyle/>
        <a:p>
          <a:endParaRPr lang="ru-RU"/>
        </a:p>
      </dgm:t>
    </dgm:pt>
    <dgm:pt modelId="{2D4745E0-B587-4887-A766-CD412F5D447A}" type="pres">
      <dgm:prSet presAssocID="{EBD727EC-834B-4AE3-9096-19BF7225D1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EA8B7-B8EA-47EC-9FA1-007ACC968574}" type="pres">
      <dgm:prSet presAssocID="{323E20BF-17E5-4358-B8CC-854462938C14}" presName="boxAndChildren" presStyleCnt="0"/>
      <dgm:spPr/>
    </dgm:pt>
    <dgm:pt modelId="{50738EA2-901A-416F-8542-BD954A7A1CF9}" type="pres">
      <dgm:prSet presAssocID="{323E20BF-17E5-4358-B8CC-854462938C14}" presName="parentTextBox" presStyleLbl="node1" presStyleIdx="0" presStyleCnt="4" custScaleY="134538" custLinFactNeighborY="-13222"/>
      <dgm:spPr/>
      <dgm:t>
        <a:bodyPr/>
        <a:lstStyle/>
        <a:p>
          <a:endParaRPr lang="ru-RU"/>
        </a:p>
      </dgm:t>
    </dgm:pt>
    <dgm:pt modelId="{2BB19443-A55C-4AE3-A73B-34E50919B0CC}" type="pres">
      <dgm:prSet presAssocID="{7A0D070B-497D-4B43-A189-D28A4BC00AE5}" presName="sp" presStyleCnt="0"/>
      <dgm:spPr/>
    </dgm:pt>
    <dgm:pt modelId="{CD3ABC61-E5F2-4CF9-A1EE-17AF8270E313}" type="pres">
      <dgm:prSet presAssocID="{526ACA85-D2AB-480A-96B2-18AE5503A80F}" presName="arrowAndChildren" presStyleCnt="0"/>
      <dgm:spPr/>
    </dgm:pt>
    <dgm:pt modelId="{68CFF67E-D999-4D68-965F-C020B07608A9}" type="pres">
      <dgm:prSet presAssocID="{526ACA85-D2AB-480A-96B2-18AE5503A80F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4066428E-27F8-470F-A38F-102E3472C83C}" type="pres">
      <dgm:prSet presAssocID="{526ACA85-D2AB-480A-96B2-18AE5503A80F}" presName="arrow" presStyleLbl="node1" presStyleIdx="1" presStyleCnt="4" custScaleX="99225" custScaleY="152857"/>
      <dgm:spPr/>
      <dgm:t>
        <a:bodyPr/>
        <a:lstStyle/>
        <a:p>
          <a:endParaRPr lang="ru-RU"/>
        </a:p>
      </dgm:t>
    </dgm:pt>
    <dgm:pt modelId="{01BEE33E-105E-46BD-ADE1-1C7ED69AE486}" type="pres">
      <dgm:prSet presAssocID="{526ACA85-D2AB-480A-96B2-18AE5503A80F}" presName="descendantArrow" presStyleCnt="0"/>
      <dgm:spPr/>
    </dgm:pt>
    <dgm:pt modelId="{D4E174B2-4C23-4F1D-95D7-184F70FC77AE}" type="pres">
      <dgm:prSet presAssocID="{C7A011EB-9043-4AC1-8E64-DD3ED283D13B}" presName="childTextArrow" presStyleLbl="fgAccFollowNode1" presStyleIdx="0" presStyleCnt="3" custScaleX="98205" custScaleY="136901" custLinFactNeighborX="34" custLinFactNeighborY="-12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6B44-AA20-4450-B468-8A9BC92951AE}" type="pres">
      <dgm:prSet presAssocID="{27CA8033-34E9-4304-A7E9-1C9D4E5D4F54}" presName="sp" presStyleCnt="0"/>
      <dgm:spPr/>
    </dgm:pt>
    <dgm:pt modelId="{657189CF-68C1-4199-9EEE-9F0943977266}" type="pres">
      <dgm:prSet presAssocID="{ECAA5C4C-573E-43C7-8EB3-552233324987}" presName="arrowAndChildren" presStyleCnt="0"/>
      <dgm:spPr/>
    </dgm:pt>
    <dgm:pt modelId="{3C30268F-0307-4811-8F61-A612D128BD3A}" type="pres">
      <dgm:prSet presAssocID="{ECAA5C4C-573E-43C7-8EB3-5522333249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5EB7AEB-1B51-45A2-9FFE-90056D3555B5}" type="pres">
      <dgm:prSet presAssocID="{ECAA5C4C-573E-43C7-8EB3-552233324987}" presName="arrow" presStyleLbl="node1" presStyleIdx="2" presStyleCnt="4" custLinFactNeighborX="-1215" custLinFactNeighborY="6084"/>
      <dgm:spPr/>
      <dgm:t>
        <a:bodyPr/>
        <a:lstStyle/>
        <a:p>
          <a:endParaRPr lang="ru-RU"/>
        </a:p>
      </dgm:t>
    </dgm:pt>
    <dgm:pt modelId="{1B6EF23B-82E8-4CA2-A349-203BDD35CE35}" type="pres">
      <dgm:prSet presAssocID="{ECAA5C4C-573E-43C7-8EB3-552233324987}" presName="descendantArrow" presStyleCnt="0"/>
      <dgm:spPr/>
    </dgm:pt>
    <dgm:pt modelId="{E17D6AC3-F4A9-4D21-9AD3-56B6EA9FB848}" type="pres">
      <dgm:prSet presAssocID="{872766B3-04C3-4D09-8A6B-7247C4951299}" presName="childTextArrow" presStyleLbl="fgAccFollowNode1" presStyleIdx="1" presStyleCnt="3" custScaleX="98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6F6F5-D00F-4901-A556-4DEE543BDE02}" type="pres">
      <dgm:prSet presAssocID="{04FE83FA-3632-4F8E-B988-27A3C0CADA39}" presName="sp" presStyleCnt="0"/>
      <dgm:spPr/>
    </dgm:pt>
    <dgm:pt modelId="{6DF219E0-DE00-42CA-AFE7-0A78B48CB28F}" type="pres">
      <dgm:prSet presAssocID="{3C2C492D-6781-4C7D-8E00-9D9AE55B0666}" presName="arrowAndChildren" presStyleCnt="0"/>
      <dgm:spPr/>
    </dgm:pt>
    <dgm:pt modelId="{95C7DC6B-FA09-4DFA-867D-3C364D8E36F1}" type="pres">
      <dgm:prSet presAssocID="{3C2C492D-6781-4C7D-8E00-9D9AE55B066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BE6ED4AB-F047-42AC-847B-79A8ACB73CF8}" type="pres">
      <dgm:prSet presAssocID="{3C2C492D-6781-4C7D-8E00-9D9AE55B0666}" presName="arrow" presStyleLbl="node1" presStyleIdx="3" presStyleCnt="4" custScaleY="94120" custLinFactNeighborX="7442" custLinFactNeighborY="4983"/>
      <dgm:spPr/>
      <dgm:t>
        <a:bodyPr/>
        <a:lstStyle/>
        <a:p>
          <a:endParaRPr lang="ru-RU"/>
        </a:p>
      </dgm:t>
    </dgm:pt>
    <dgm:pt modelId="{3F9ADEB2-93BF-4F9D-8189-0ED9A0DF6FA4}" type="pres">
      <dgm:prSet presAssocID="{3C2C492D-6781-4C7D-8E00-9D9AE55B0666}" presName="descendantArrow" presStyleCnt="0"/>
      <dgm:spPr/>
    </dgm:pt>
    <dgm:pt modelId="{B9890E0B-C787-43F2-8574-20C9B47954B5}" type="pres">
      <dgm:prSet presAssocID="{2FCFE551-618D-4588-89EE-4E0649B2576E}" presName="childTextArrow" presStyleLbl="fgAccFollowNode1" presStyleIdx="2" presStyleCnt="3" custScaleX="98192" custScaleY="9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C9306-AB87-43E6-8399-9E2F37E020DC}" type="presOf" srcId="{3C2C492D-6781-4C7D-8E00-9D9AE55B0666}" destId="{BE6ED4AB-F047-42AC-847B-79A8ACB73CF8}" srcOrd="1" destOrd="0" presId="urn:microsoft.com/office/officeart/2005/8/layout/process4"/>
    <dgm:cxn modelId="{7E22A688-0462-4810-9C71-A86519E21F67}" type="presOf" srcId="{872766B3-04C3-4D09-8A6B-7247C4951299}" destId="{E17D6AC3-F4A9-4D21-9AD3-56B6EA9FB848}" srcOrd="0" destOrd="0" presId="urn:microsoft.com/office/officeart/2005/8/layout/process4"/>
    <dgm:cxn modelId="{25307A69-8763-40A5-B030-2B6B7531F770}" srcId="{EBD727EC-834B-4AE3-9096-19BF7225D135}" destId="{323E20BF-17E5-4358-B8CC-854462938C14}" srcOrd="3" destOrd="0" parTransId="{88F4DFDC-3CD7-4BF9-AF7F-2B1EE14DCDD1}" sibTransId="{320FC245-58B9-4B5D-98E0-9DF03683BFD2}"/>
    <dgm:cxn modelId="{0A5890FC-486D-4064-A602-2E483E130B12}" srcId="{EBD727EC-834B-4AE3-9096-19BF7225D135}" destId="{3C2C492D-6781-4C7D-8E00-9D9AE55B0666}" srcOrd="0" destOrd="0" parTransId="{9E04ABD7-78E9-46C1-B4CB-7E90CF236B35}" sibTransId="{04FE83FA-3632-4F8E-B988-27A3C0CADA39}"/>
    <dgm:cxn modelId="{E2DCCD70-D018-4C9F-B2F6-CD34F767A07F}" type="presOf" srcId="{EBD727EC-834B-4AE3-9096-19BF7225D135}" destId="{2D4745E0-B587-4887-A766-CD412F5D447A}" srcOrd="0" destOrd="0" presId="urn:microsoft.com/office/officeart/2005/8/layout/process4"/>
    <dgm:cxn modelId="{11BCD838-8CFE-401F-97A7-A7970545FBC1}" type="presOf" srcId="{526ACA85-D2AB-480A-96B2-18AE5503A80F}" destId="{4066428E-27F8-470F-A38F-102E3472C83C}" srcOrd="1" destOrd="0" presId="urn:microsoft.com/office/officeart/2005/8/layout/process4"/>
    <dgm:cxn modelId="{E119E0F0-E3C8-473E-B77D-39F55AC017B1}" type="presOf" srcId="{ECAA5C4C-573E-43C7-8EB3-552233324987}" destId="{C5EB7AEB-1B51-45A2-9FFE-90056D3555B5}" srcOrd="1" destOrd="0" presId="urn:microsoft.com/office/officeart/2005/8/layout/process4"/>
    <dgm:cxn modelId="{58867A35-B111-4FC2-BAAB-26FC7A10E74F}" srcId="{3C2C492D-6781-4C7D-8E00-9D9AE55B0666}" destId="{2FCFE551-618D-4588-89EE-4E0649B2576E}" srcOrd="0" destOrd="0" parTransId="{E95EC3E5-8CC9-450E-9EBF-205382F48D11}" sibTransId="{EBDF7550-05C8-4614-A5CE-A560883512AC}"/>
    <dgm:cxn modelId="{58C16248-4293-4EA9-AC14-5865A765B736}" type="presOf" srcId="{C7A011EB-9043-4AC1-8E64-DD3ED283D13B}" destId="{D4E174B2-4C23-4F1D-95D7-184F70FC77AE}" srcOrd="0" destOrd="0" presId="urn:microsoft.com/office/officeart/2005/8/layout/process4"/>
    <dgm:cxn modelId="{AFD69997-9F7D-4F71-99A0-DC4F5B5058AC}" srcId="{ECAA5C4C-573E-43C7-8EB3-552233324987}" destId="{872766B3-04C3-4D09-8A6B-7247C4951299}" srcOrd="0" destOrd="0" parTransId="{A0FCAC10-CBFF-47BD-BE1B-077A8CC8EE45}" sibTransId="{348C65EB-7AED-4C49-9740-02A8ECED9E19}"/>
    <dgm:cxn modelId="{B69F3C9D-CEC2-46A3-8855-E6E3746B1A11}" type="presOf" srcId="{3C2C492D-6781-4C7D-8E00-9D9AE55B0666}" destId="{95C7DC6B-FA09-4DFA-867D-3C364D8E36F1}" srcOrd="0" destOrd="0" presId="urn:microsoft.com/office/officeart/2005/8/layout/process4"/>
    <dgm:cxn modelId="{D1D91CF9-A91F-4B4D-8B65-C812660F1568}" type="presOf" srcId="{ECAA5C4C-573E-43C7-8EB3-552233324987}" destId="{3C30268F-0307-4811-8F61-A612D128BD3A}" srcOrd="0" destOrd="0" presId="urn:microsoft.com/office/officeart/2005/8/layout/process4"/>
    <dgm:cxn modelId="{67795B81-38D7-4093-A5DC-DD9654D0B408}" srcId="{EBD727EC-834B-4AE3-9096-19BF7225D135}" destId="{ECAA5C4C-573E-43C7-8EB3-552233324987}" srcOrd="1" destOrd="0" parTransId="{3766065E-E3AE-452F-8D87-BF0B73896355}" sibTransId="{27CA8033-34E9-4304-A7E9-1C9D4E5D4F54}"/>
    <dgm:cxn modelId="{17B16612-A559-437A-8358-8A9429E0B0B9}" srcId="{EBD727EC-834B-4AE3-9096-19BF7225D135}" destId="{526ACA85-D2AB-480A-96B2-18AE5503A80F}" srcOrd="2" destOrd="0" parTransId="{E6F65224-FE65-4D44-8BDF-C4C04680DABB}" sibTransId="{7A0D070B-497D-4B43-A189-D28A4BC00AE5}"/>
    <dgm:cxn modelId="{AE81089B-B243-4B9F-941B-33136A9140CE}" type="presOf" srcId="{2FCFE551-618D-4588-89EE-4E0649B2576E}" destId="{B9890E0B-C787-43F2-8574-20C9B47954B5}" srcOrd="0" destOrd="0" presId="urn:microsoft.com/office/officeart/2005/8/layout/process4"/>
    <dgm:cxn modelId="{959702F4-E792-4897-8E6E-10574811A985}" srcId="{526ACA85-D2AB-480A-96B2-18AE5503A80F}" destId="{C7A011EB-9043-4AC1-8E64-DD3ED283D13B}" srcOrd="0" destOrd="0" parTransId="{FF2698F7-A7EF-401F-B443-C94CB4642E26}" sibTransId="{F26A0EC1-E355-43AB-A099-BD2E0A3EB822}"/>
    <dgm:cxn modelId="{328E0CF0-C77D-4588-8E66-81AD0E7E4925}" type="presOf" srcId="{526ACA85-D2AB-480A-96B2-18AE5503A80F}" destId="{68CFF67E-D999-4D68-965F-C020B07608A9}" srcOrd="0" destOrd="0" presId="urn:microsoft.com/office/officeart/2005/8/layout/process4"/>
    <dgm:cxn modelId="{B7D3AC11-F29B-43EC-9737-954763AFBD21}" type="presOf" srcId="{323E20BF-17E5-4358-B8CC-854462938C14}" destId="{50738EA2-901A-416F-8542-BD954A7A1CF9}" srcOrd="0" destOrd="0" presId="urn:microsoft.com/office/officeart/2005/8/layout/process4"/>
    <dgm:cxn modelId="{FC0E5F87-43A5-445D-8FA1-261B6141E278}" type="presParOf" srcId="{2D4745E0-B587-4887-A766-CD412F5D447A}" destId="{8B9EA8B7-B8EA-47EC-9FA1-007ACC968574}" srcOrd="0" destOrd="0" presId="urn:microsoft.com/office/officeart/2005/8/layout/process4"/>
    <dgm:cxn modelId="{1C38D770-4D86-4E6D-8255-9C64712DE3D3}" type="presParOf" srcId="{8B9EA8B7-B8EA-47EC-9FA1-007ACC968574}" destId="{50738EA2-901A-416F-8542-BD954A7A1CF9}" srcOrd="0" destOrd="0" presId="urn:microsoft.com/office/officeart/2005/8/layout/process4"/>
    <dgm:cxn modelId="{764BBA92-6502-4DF0-9EDA-2314AEA5F2EA}" type="presParOf" srcId="{2D4745E0-B587-4887-A766-CD412F5D447A}" destId="{2BB19443-A55C-4AE3-A73B-34E50919B0CC}" srcOrd="1" destOrd="0" presId="urn:microsoft.com/office/officeart/2005/8/layout/process4"/>
    <dgm:cxn modelId="{3579CDAD-A046-440F-A271-01F0E0F1A4E1}" type="presParOf" srcId="{2D4745E0-B587-4887-A766-CD412F5D447A}" destId="{CD3ABC61-E5F2-4CF9-A1EE-17AF8270E313}" srcOrd="2" destOrd="0" presId="urn:microsoft.com/office/officeart/2005/8/layout/process4"/>
    <dgm:cxn modelId="{3ED6FEC8-7DB2-4F46-B7EE-0E7EF47825B4}" type="presParOf" srcId="{CD3ABC61-E5F2-4CF9-A1EE-17AF8270E313}" destId="{68CFF67E-D999-4D68-965F-C020B07608A9}" srcOrd="0" destOrd="0" presId="urn:microsoft.com/office/officeart/2005/8/layout/process4"/>
    <dgm:cxn modelId="{368054B1-A94C-4710-9BD6-63F2B9D397EA}" type="presParOf" srcId="{CD3ABC61-E5F2-4CF9-A1EE-17AF8270E313}" destId="{4066428E-27F8-470F-A38F-102E3472C83C}" srcOrd="1" destOrd="0" presId="urn:microsoft.com/office/officeart/2005/8/layout/process4"/>
    <dgm:cxn modelId="{0D2EB031-4EB2-4AED-BA59-D8A22F4A327C}" type="presParOf" srcId="{CD3ABC61-E5F2-4CF9-A1EE-17AF8270E313}" destId="{01BEE33E-105E-46BD-ADE1-1C7ED69AE486}" srcOrd="2" destOrd="0" presId="urn:microsoft.com/office/officeart/2005/8/layout/process4"/>
    <dgm:cxn modelId="{E22AA304-9B12-445F-8B91-69AC67A8E34C}" type="presParOf" srcId="{01BEE33E-105E-46BD-ADE1-1C7ED69AE486}" destId="{D4E174B2-4C23-4F1D-95D7-184F70FC77AE}" srcOrd="0" destOrd="0" presId="urn:microsoft.com/office/officeart/2005/8/layout/process4"/>
    <dgm:cxn modelId="{AC66A075-7974-4E09-B51A-53A3F13A158E}" type="presParOf" srcId="{2D4745E0-B587-4887-A766-CD412F5D447A}" destId="{E7666B44-AA20-4450-B468-8A9BC92951AE}" srcOrd="3" destOrd="0" presId="urn:microsoft.com/office/officeart/2005/8/layout/process4"/>
    <dgm:cxn modelId="{6B7DB34F-345F-43AC-A7BC-D39CDB6F1586}" type="presParOf" srcId="{2D4745E0-B587-4887-A766-CD412F5D447A}" destId="{657189CF-68C1-4199-9EEE-9F0943977266}" srcOrd="4" destOrd="0" presId="urn:microsoft.com/office/officeart/2005/8/layout/process4"/>
    <dgm:cxn modelId="{0F9B4F60-96C3-4510-BEB4-40667406C213}" type="presParOf" srcId="{657189CF-68C1-4199-9EEE-9F0943977266}" destId="{3C30268F-0307-4811-8F61-A612D128BD3A}" srcOrd="0" destOrd="0" presId="urn:microsoft.com/office/officeart/2005/8/layout/process4"/>
    <dgm:cxn modelId="{4B07AE65-AAAE-43D3-9600-FEE3175F08E1}" type="presParOf" srcId="{657189CF-68C1-4199-9EEE-9F0943977266}" destId="{C5EB7AEB-1B51-45A2-9FFE-90056D3555B5}" srcOrd="1" destOrd="0" presId="urn:microsoft.com/office/officeart/2005/8/layout/process4"/>
    <dgm:cxn modelId="{43370D1E-3798-489C-9F72-4396EB73D2C8}" type="presParOf" srcId="{657189CF-68C1-4199-9EEE-9F0943977266}" destId="{1B6EF23B-82E8-4CA2-A349-203BDD35CE35}" srcOrd="2" destOrd="0" presId="urn:microsoft.com/office/officeart/2005/8/layout/process4"/>
    <dgm:cxn modelId="{1F162794-1132-4ACC-86DD-7A515CB1F50A}" type="presParOf" srcId="{1B6EF23B-82E8-4CA2-A349-203BDD35CE35}" destId="{E17D6AC3-F4A9-4D21-9AD3-56B6EA9FB848}" srcOrd="0" destOrd="0" presId="urn:microsoft.com/office/officeart/2005/8/layout/process4"/>
    <dgm:cxn modelId="{1DD73FA1-D439-4178-93B0-2DBC69BC65AF}" type="presParOf" srcId="{2D4745E0-B587-4887-A766-CD412F5D447A}" destId="{E0F6F6F5-D00F-4901-A556-4DEE543BDE02}" srcOrd="5" destOrd="0" presId="urn:microsoft.com/office/officeart/2005/8/layout/process4"/>
    <dgm:cxn modelId="{8EC2B077-79E6-4E6C-B689-072D2E400862}" type="presParOf" srcId="{2D4745E0-B587-4887-A766-CD412F5D447A}" destId="{6DF219E0-DE00-42CA-AFE7-0A78B48CB28F}" srcOrd="6" destOrd="0" presId="urn:microsoft.com/office/officeart/2005/8/layout/process4"/>
    <dgm:cxn modelId="{55DEAAF8-8120-4BC0-B551-6EFD9582FB09}" type="presParOf" srcId="{6DF219E0-DE00-42CA-AFE7-0A78B48CB28F}" destId="{95C7DC6B-FA09-4DFA-867D-3C364D8E36F1}" srcOrd="0" destOrd="0" presId="urn:microsoft.com/office/officeart/2005/8/layout/process4"/>
    <dgm:cxn modelId="{4B426815-B4B5-4436-ADF7-D1FBA685976C}" type="presParOf" srcId="{6DF219E0-DE00-42CA-AFE7-0A78B48CB28F}" destId="{BE6ED4AB-F047-42AC-847B-79A8ACB73CF8}" srcOrd="1" destOrd="0" presId="urn:microsoft.com/office/officeart/2005/8/layout/process4"/>
    <dgm:cxn modelId="{80775CC6-BFE3-4691-AC84-6C38BE7820D0}" type="presParOf" srcId="{6DF219E0-DE00-42CA-AFE7-0A78B48CB28F}" destId="{3F9ADEB2-93BF-4F9D-8189-0ED9A0DF6FA4}" srcOrd="2" destOrd="0" presId="urn:microsoft.com/office/officeart/2005/8/layout/process4"/>
    <dgm:cxn modelId="{4AFE509A-F71F-4A72-9B7E-3B033F6439B9}" type="presParOf" srcId="{3F9ADEB2-93BF-4F9D-8189-0ED9A0DF6FA4}" destId="{B9890E0B-C787-43F2-8574-20C9B47954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327CC-EBF2-44CB-B652-43AAE190A539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03AF838-673A-4019-A79F-3D7CE2D3CF2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2000" b="1" i="0" dirty="0" smtClean="0"/>
            <a:t>Совет при Президенте </a:t>
          </a:r>
          <a:r>
            <a:rPr lang="ru-RU" altLang="ru-RU" sz="2000" dirty="0" smtClean="0">
              <a:solidFill>
                <a:srgbClr val="000000"/>
              </a:solidFill>
            </a:rPr>
            <a:t>Российской Федерации </a:t>
          </a:r>
          <a:r>
            <a:rPr lang="ru-RU" sz="2000" b="1" i="0" dirty="0" smtClean="0"/>
            <a:t>по противодействию коррупции </a:t>
          </a:r>
          <a:r>
            <a:rPr lang="ru-RU" sz="2000" b="0" i="0" dirty="0" smtClean="0"/>
            <a:t>создан </a:t>
          </a:r>
          <a:br>
            <a:rPr lang="ru-RU" sz="2000" b="0" i="0" dirty="0" smtClean="0"/>
          </a:br>
          <a:r>
            <a:rPr lang="ru-RU" sz="2000" b="0" i="0" dirty="0" smtClean="0"/>
            <a:t>на основании Указа Президента </a:t>
          </a:r>
          <a:r>
            <a:rPr lang="ru-RU" altLang="ru-RU" sz="2000" dirty="0" smtClean="0">
              <a:solidFill>
                <a:srgbClr val="000000"/>
              </a:solidFill>
            </a:rPr>
            <a:t>Российской Федерации </a:t>
          </a:r>
          <a:r>
            <a:rPr lang="ru-RU" sz="2000" b="0" i="0" dirty="0" smtClean="0"/>
            <a:t>«О мерах по противодействию коррупции» от 19.05.2008 № 815</a:t>
          </a:r>
          <a:endParaRPr lang="ru-RU" sz="1700" b="0" i="0" dirty="0"/>
        </a:p>
      </dgm:t>
    </dgm:pt>
    <dgm:pt modelId="{DE593CB6-C343-4259-BD0C-6AAD93ACD9C0}" type="parTrans" cxnId="{B46445E0-EFC3-4E8A-9A0A-DFD2E91B3AC4}">
      <dgm:prSet/>
      <dgm:spPr/>
      <dgm:t>
        <a:bodyPr/>
        <a:lstStyle/>
        <a:p>
          <a:endParaRPr lang="ru-RU"/>
        </a:p>
      </dgm:t>
    </dgm:pt>
    <dgm:pt modelId="{26B3DB6A-4288-4E8C-8492-8EC7D04C9969}" type="sibTrans" cxnId="{B46445E0-EFC3-4E8A-9A0A-DFD2E91B3AC4}">
      <dgm:prSet/>
      <dgm:spPr/>
      <dgm:t>
        <a:bodyPr/>
        <a:lstStyle/>
        <a:p>
          <a:endParaRPr lang="ru-RU"/>
        </a:p>
      </dgm:t>
    </dgm:pt>
    <dgm:pt modelId="{0172717C-AF9A-4814-BC58-9D6AAFD0E89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i="0" dirty="0" smtClean="0"/>
            <a:t>Председатель Совета: </a:t>
          </a:r>
          <a:r>
            <a:rPr lang="ru-RU" sz="2000" b="0" i="0" dirty="0" smtClean="0"/>
            <a:t>Президент Российской Федерации                          </a:t>
          </a:r>
          <a:endParaRPr lang="ru-RU" sz="2000" b="0" dirty="0"/>
        </a:p>
      </dgm:t>
    </dgm:pt>
    <dgm:pt modelId="{5AE1E258-FB6F-4799-BEC6-85EFD26D29F0}" type="parTrans" cxnId="{F1835363-E05F-422F-8813-5689F01BF15C}">
      <dgm:prSet/>
      <dgm:spPr/>
      <dgm:t>
        <a:bodyPr/>
        <a:lstStyle/>
        <a:p>
          <a:endParaRPr lang="ru-RU"/>
        </a:p>
      </dgm:t>
    </dgm:pt>
    <dgm:pt modelId="{98C18090-7CF2-4482-B92F-2D64D6531B8D}" type="sibTrans" cxnId="{F1835363-E05F-422F-8813-5689F01BF15C}">
      <dgm:prSet/>
      <dgm:spPr/>
      <dgm:t>
        <a:bodyPr/>
        <a:lstStyle/>
        <a:p>
          <a:endParaRPr lang="ru-RU"/>
        </a:p>
      </dgm:t>
    </dgm:pt>
    <dgm:pt modelId="{A55CA2E6-A556-4752-A3A7-0A3B676A079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/>
            <a:t>Основные задачи Совета:</a:t>
          </a:r>
          <a:endParaRPr lang="ru-RU" sz="2000" b="1" dirty="0"/>
        </a:p>
      </dgm:t>
    </dgm:pt>
    <dgm:pt modelId="{81F66D7A-A028-4C53-B095-7BC6B58B6808}" type="parTrans" cxnId="{EDCE1C6E-51D7-4B6F-9362-C121B4E6B304}">
      <dgm:prSet/>
      <dgm:spPr/>
      <dgm:t>
        <a:bodyPr/>
        <a:lstStyle/>
        <a:p>
          <a:endParaRPr lang="ru-RU"/>
        </a:p>
      </dgm:t>
    </dgm:pt>
    <dgm:pt modelId="{3FC929B4-A421-4A61-BFF4-EFF3D6490EC6}" type="sibTrans" cxnId="{EDCE1C6E-51D7-4B6F-9362-C121B4E6B304}">
      <dgm:prSet/>
      <dgm:spPr/>
      <dgm:t>
        <a:bodyPr/>
        <a:lstStyle/>
        <a:p>
          <a:endParaRPr lang="ru-RU"/>
        </a:p>
      </dgm:t>
    </dgm:pt>
    <dgm:pt modelId="{303C0A80-E7E4-4E89-855F-A1A3F2550977}">
      <dgm:prSet custT="1"/>
      <dgm:spPr/>
      <dgm:t>
        <a:bodyPr/>
        <a:lstStyle/>
        <a:p>
          <a:pPr algn="l" rtl="0">
            <a:spcAft>
              <a:spcPts val="600"/>
            </a:spcAft>
          </a:pPr>
          <a:r>
            <a:rPr lang="ru-RU" sz="1600" b="0" dirty="0" smtClean="0"/>
            <a:t>подготовка предложений Президенту </a:t>
          </a:r>
          <a:r>
            <a:rPr lang="ru-RU" altLang="ru-RU" sz="1600" dirty="0" smtClean="0">
              <a:solidFill>
                <a:srgbClr val="000000"/>
              </a:solidFill>
            </a:rPr>
            <a:t>Российской Федерации</a:t>
          </a:r>
          <a:r>
            <a:rPr lang="ru-RU" sz="1600" b="0" dirty="0" smtClean="0"/>
            <a:t>, касающихся выработки и реализации государственной политики в области противодействия коррупции</a:t>
          </a:r>
          <a:endParaRPr lang="ru-RU" sz="1600" b="0" dirty="0"/>
        </a:p>
      </dgm:t>
    </dgm:pt>
    <dgm:pt modelId="{3BB120FC-6D8D-4ADF-8269-A1CB880831AF}" type="parTrans" cxnId="{847826F0-7807-4347-90FB-39B91CE80FAC}">
      <dgm:prSet/>
      <dgm:spPr/>
      <dgm:t>
        <a:bodyPr/>
        <a:lstStyle/>
        <a:p>
          <a:endParaRPr lang="ru-RU"/>
        </a:p>
      </dgm:t>
    </dgm:pt>
    <dgm:pt modelId="{5B1979DD-8A5C-48A2-8132-A02CA1701F83}" type="sibTrans" cxnId="{847826F0-7807-4347-90FB-39B91CE80FAC}">
      <dgm:prSet/>
      <dgm:spPr/>
      <dgm:t>
        <a:bodyPr/>
        <a:lstStyle/>
        <a:p>
          <a:endParaRPr lang="ru-RU"/>
        </a:p>
      </dgm:t>
    </dgm:pt>
    <dgm:pt modelId="{6C306B16-7928-4792-8A54-3A65FE68D00A}">
      <dgm:prSet custT="1"/>
      <dgm:spPr/>
      <dgm:t>
        <a:bodyPr/>
        <a:lstStyle/>
        <a:p>
          <a:pPr algn="l" rtl="0">
            <a:spcAft>
              <a:spcPts val="600"/>
            </a:spcAft>
          </a:pPr>
          <a:r>
            <a:rPr lang="ru-RU" sz="1600" b="0" dirty="0" smtClean="0"/>
            <a:t>координация деятельности федеральных органов исполнительной власти, органов исполнительной власти субъектов Российской Федерации и органов местного самоуправления муниципальных образований по реализации государственной политики в области противодействия коррупции</a:t>
          </a:r>
          <a:endParaRPr lang="ru-RU" sz="1600" b="0" dirty="0"/>
        </a:p>
      </dgm:t>
    </dgm:pt>
    <dgm:pt modelId="{E3E337A9-781F-4B4D-9192-E2AD210CDC18}" type="parTrans" cxnId="{9F3F506C-BD15-4BB4-9FE4-2663B52D2630}">
      <dgm:prSet/>
      <dgm:spPr/>
      <dgm:t>
        <a:bodyPr/>
        <a:lstStyle/>
        <a:p>
          <a:endParaRPr lang="ru-RU"/>
        </a:p>
      </dgm:t>
    </dgm:pt>
    <dgm:pt modelId="{770A1D54-E74F-461B-8F6E-A34D4DD3A8C3}" type="sibTrans" cxnId="{9F3F506C-BD15-4BB4-9FE4-2663B52D2630}">
      <dgm:prSet/>
      <dgm:spPr/>
      <dgm:t>
        <a:bodyPr/>
        <a:lstStyle/>
        <a:p>
          <a:endParaRPr lang="ru-RU"/>
        </a:p>
      </dgm:t>
    </dgm:pt>
    <dgm:pt modelId="{23388E9B-EBA5-4DC8-8680-C34C6AA48EC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i="0" dirty="0" smtClean="0"/>
            <a:t>Заседания Совета </a:t>
          </a:r>
          <a:r>
            <a:rPr lang="ru-RU" sz="2000" b="0" i="0" dirty="0" smtClean="0"/>
            <a:t>проводятся раз в год</a:t>
          </a:r>
          <a:r>
            <a:rPr lang="ru-RU" sz="500" i="1" dirty="0" smtClean="0"/>
            <a:t>.</a:t>
          </a:r>
          <a:endParaRPr lang="ru-RU" sz="500" dirty="0"/>
        </a:p>
      </dgm:t>
    </dgm:pt>
    <dgm:pt modelId="{DCA19B92-42A4-4E18-8ED0-3826BA210FB4}" type="parTrans" cxnId="{42DF9E4D-B0C6-4AAE-B18B-BAFDE9C83842}">
      <dgm:prSet/>
      <dgm:spPr/>
      <dgm:t>
        <a:bodyPr/>
        <a:lstStyle/>
        <a:p>
          <a:endParaRPr lang="ru-RU"/>
        </a:p>
      </dgm:t>
    </dgm:pt>
    <dgm:pt modelId="{23F2D9DF-59AB-4C04-A59C-74DF721C22DF}" type="sibTrans" cxnId="{42DF9E4D-B0C6-4AAE-B18B-BAFDE9C83842}">
      <dgm:prSet/>
      <dgm:spPr/>
      <dgm:t>
        <a:bodyPr/>
        <a:lstStyle/>
        <a:p>
          <a:endParaRPr lang="ru-RU"/>
        </a:p>
      </dgm:t>
    </dgm:pt>
    <dgm:pt modelId="{6C710AD0-A868-4FF6-8194-B02D28752384}">
      <dgm:prSet custT="1"/>
      <dgm:spPr/>
      <dgm:t>
        <a:bodyPr/>
        <a:lstStyle/>
        <a:p>
          <a:pPr algn="l" rtl="0">
            <a:spcAft>
              <a:spcPct val="20000"/>
            </a:spcAft>
          </a:pPr>
          <a:r>
            <a:rPr lang="ru-RU" sz="1600" b="0" dirty="0" smtClean="0"/>
            <a:t>контроль за реализацией мероприятий, предусмотренных Национальным планом противодействия коррупции</a:t>
          </a:r>
          <a:endParaRPr lang="ru-RU" sz="1600" b="0" dirty="0"/>
        </a:p>
      </dgm:t>
    </dgm:pt>
    <dgm:pt modelId="{ADD7EE5D-2891-4FA6-AE38-10C945106F12}" type="sibTrans" cxnId="{4F93F01C-434F-4804-8D8F-0430372C056B}">
      <dgm:prSet/>
      <dgm:spPr/>
      <dgm:t>
        <a:bodyPr/>
        <a:lstStyle/>
        <a:p>
          <a:endParaRPr lang="ru-RU"/>
        </a:p>
      </dgm:t>
    </dgm:pt>
    <dgm:pt modelId="{A5912A63-9A30-46A7-AFDF-3D81434BAF8F}" type="parTrans" cxnId="{4F93F01C-434F-4804-8D8F-0430372C056B}">
      <dgm:prSet/>
      <dgm:spPr/>
      <dgm:t>
        <a:bodyPr/>
        <a:lstStyle/>
        <a:p>
          <a:endParaRPr lang="ru-RU"/>
        </a:p>
      </dgm:t>
    </dgm:pt>
    <dgm:pt modelId="{BA4771CC-796E-45A2-97EB-76A4A9CAF15D}" type="pres">
      <dgm:prSet presAssocID="{614327CC-EBF2-44CB-B652-43AAE190A5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98E56-8892-4748-99B8-C4F0E3174ED6}" type="pres">
      <dgm:prSet presAssocID="{E03AF838-673A-4019-A79F-3D7CE2D3CF2F}" presName="parentText" presStyleLbl="node1" presStyleIdx="0" presStyleCnt="4" custLinFactY="-7438" custLinFactNeighborX="-9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3A637-0186-45F2-8797-E84D7E3A4F4E}" type="pres">
      <dgm:prSet presAssocID="{26B3DB6A-4288-4E8C-8492-8EC7D04C9969}" presName="spacer" presStyleCnt="0"/>
      <dgm:spPr/>
    </dgm:pt>
    <dgm:pt modelId="{1E7F1EA7-E81D-49D0-B8D1-9787D69B5E21}" type="pres">
      <dgm:prSet presAssocID="{0172717C-AF9A-4814-BC58-9D6AAFD0E89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E2988-62BE-4040-AD44-9B84E0EC9F20}" type="pres">
      <dgm:prSet presAssocID="{98C18090-7CF2-4482-B92F-2D64D6531B8D}" presName="spacer" presStyleCnt="0"/>
      <dgm:spPr/>
    </dgm:pt>
    <dgm:pt modelId="{76C50E64-69CA-4D38-BC85-CA13A53C5F44}" type="pres">
      <dgm:prSet presAssocID="{A55CA2E6-A556-4752-A3A7-0A3B676A07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654AB-EC31-4F9F-858C-4668DF71FF53}" type="pres">
      <dgm:prSet presAssocID="{A55CA2E6-A556-4752-A3A7-0A3B676A079A}" presName="childText" presStyleLbl="revTx" presStyleIdx="0" presStyleCnt="1" custScaleY="99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E4C80-D04D-436B-9960-F4332805374C}" type="pres">
      <dgm:prSet presAssocID="{23388E9B-EBA5-4DC8-8680-C34C6AA48ECD}" presName="parentText" presStyleLbl="node1" presStyleIdx="3" presStyleCnt="4" custScaleY="46813" custLinFactNeighborY="5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F506C-BD15-4BB4-9FE4-2663B52D2630}" srcId="{A55CA2E6-A556-4752-A3A7-0A3B676A079A}" destId="{6C306B16-7928-4792-8A54-3A65FE68D00A}" srcOrd="1" destOrd="0" parTransId="{E3E337A9-781F-4B4D-9192-E2AD210CDC18}" sibTransId="{770A1D54-E74F-461B-8F6E-A34D4DD3A8C3}"/>
    <dgm:cxn modelId="{C23AA0BE-7382-4A19-B7AB-0B604CC58DA5}" type="presOf" srcId="{E03AF838-673A-4019-A79F-3D7CE2D3CF2F}" destId="{D0398E56-8892-4748-99B8-C4F0E3174ED6}" srcOrd="0" destOrd="0" presId="urn:microsoft.com/office/officeart/2005/8/layout/vList2"/>
    <dgm:cxn modelId="{3F39D194-70EA-4D27-BBBD-42D79C0F54FA}" type="presOf" srcId="{6C306B16-7928-4792-8A54-3A65FE68D00A}" destId="{C95654AB-EC31-4F9F-858C-4668DF71FF53}" srcOrd="0" destOrd="1" presId="urn:microsoft.com/office/officeart/2005/8/layout/vList2"/>
    <dgm:cxn modelId="{EDCE1C6E-51D7-4B6F-9362-C121B4E6B304}" srcId="{614327CC-EBF2-44CB-B652-43AAE190A539}" destId="{A55CA2E6-A556-4752-A3A7-0A3B676A079A}" srcOrd="2" destOrd="0" parTransId="{81F66D7A-A028-4C53-B095-7BC6B58B6808}" sibTransId="{3FC929B4-A421-4A61-BFF4-EFF3D6490EC6}"/>
    <dgm:cxn modelId="{847826F0-7807-4347-90FB-39B91CE80FAC}" srcId="{A55CA2E6-A556-4752-A3A7-0A3B676A079A}" destId="{303C0A80-E7E4-4E89-855F-A1A3F2550977}" srcOrd="0" destOrd="0" parTransId="{3BB120FC-6D8D-4ADF-8269-A1CB880831AF}" sibTransId="{5B1979DD-8A5C-48A2-8132-A02CA1701F83}"/>
    <dgm:cxn modelId="{4F93F01C-434F-4804-8D8F-0430372C056B}" srcId="{A55CA2E6-A556-4752-A3A7-0A3B676A079A}" destId="{6C710AD0-A868-4FF6-8194-B02D28752384}" srcOrd="2" destOrd="0" parTransId="{A5912A63-9A30-46A7-AFDF-3D81434BAF8F}" sibTransId="{ADD7EE5D-2891-4FA6-AE38-10C945106F12}"/>
    <dgm:cxn modelId="{75612C65-343A-4061-A825-98ED9382ACDD}" type="presOf" srcId="{0172717C-AF9A-4814-BC58-9D6AAFD0E898}" destId="{1E7F1EA7-E81D-49D0-B8D1-9787D69B5E21}" srcOrd="0" destOrd="0" presId="urn:microsoft.com/office/officeart/2005/8/layout/vList2"/>
    <dgm:cxn modelId="{BE1C76D3-8911-45EB-9924-A061FFC05023}" type="presOf" srcId="{303C0A80-E7E4-4E89-855F-A1A3F2550977}" destId="{C95654AB-EC31-4F9F-858C-4668DF71FF53}" srcOrd="0" destOrd="0" presId="urn:microsoft.com/office/officeart/2005/8/layout/vList2"/>
    <dgm:cxn modelId="{BB443342-161F-4726-B80F-68452463167F}" type="presOf" srcId="{23388E9B-EBA5-4DC8-8680-C34C6AA48ECD}" destId="{71FE4C80-D04D-436B-9960-F4332805374C}" srcOrd="0" destOrd="0" presId="urn:microsoft.com/office/officeart/2005/8/layout/vList2"/>
    <dgm:cxn modelId="{F1835363-E05F-422F-8813-5689F01BF15C}" srcId="{614327CC-EBF2-44CB-B652-43AAE190A539}" destId="{0172717C-AF9A-4814-BC58-9D6AAFD0E898}" srcOrd="1" destOrd="0" parTransId="{5AE1E258-FB6F-4799-BEC6-85EFD26D29F0}" sibTransId="{98C18090-7CF2-4482-B92F-2D64D6531B8D}"/>
    <dgm:cxn modelId="{BD0264E9-B59E-4D1F-86D4-7CD103FFF766}" type="presOf" srcId="{6C710AD0-A868-4FF6-8194-B02D28752384}" destId="{C95654AB-EC31-4F9F-858C-4668DF71FF53}" srcOrd="0" destOrd="2" presId="urn:microsoft.com/office/officeart/2005/8/layout/vList2"/>
    <dgm:cxn modelId="{B46445E0-EFC3-4E8A-9A0A-DFD2E91B3AC4}" srcId="{614327CC-EBF2-44CB-B652-43AAE190A539}" destId="{E03AF838-673A-4019-A79F-3D7CE2D3CF2F}" srcOrd="0" destOrd="0" parTransId="{DE593CB6-C343-4259-BD0C-6AAD93ACD9C0}" sibTransId="{26B3DB6A-4288-4E8C-8492-8EC7D04C9969}"/>
    <dgm:cxn modelId="{7307B703-32DB-49B8-B537-2C0EB4353252}" type="presOf" srcId="{614327CC-EBF2-44CB-B652-43AAE190A539}" destId="{BA4771CC-796E-45A2-97EB-76A4A9CAF15D}" srcOrd="0" destOrd="0" presId="urn:microsoft.com/office/officeart/2005/8/layout/vList2"/>
    <dgm:cxn modelId="{94A5C68C-2F45-4FF5-8E2B-660654EA95F3}" type="presOf" srcId="{A55CA2E6-A556-4752-A3A7-0A3B676A079A}" destId="{76C50E64-69CA-4D38-BC85-CA13A53C5F44}" srcOrd="0" destOrd="0" presId="urn:microsoft.com/office/officeart/2005/8/layout/vList2"/>
    <dgm:cxn modelId="{42DF9E4D-B0C6-4AAE-B18B-BAFDE9C83842}" srcId="{614327CC-EBF2-44CB-B652-43AAE190A539}" destId="{23388E9B-EBA5-4DC8-8680-C34C6AA48ECD}" srcOrd="3" destOrd="0" parTransId="{DCA19B92-42A4-4E18-8ED0-3826BA210FB4}" sibTransId="{23F2D9DF-59AB-4C04-A59C-74DF721C22DF}"/>
    <dgm:cxn modelId="{3A04BD93-21D8-4BD9-8648-0167E7DDD152}" type="presParOf" srcId="{BA4771CC-796E-45A2-97EB-76A4A9CAF15D}" destId="{D0398E56-8892-4748-99B8-C4F0E3174ED6}" srcOrd="0" destOrd="0" presId="urn:microsoft.com/office/officeart/2005/8/layout/vList2"/>
    <dgm:cxn modelId="{22F6E90C-2A9F-459C-A155-16DC82640FA6}" type="presParOf" srcId="{BA4771CC-796E-45A2-97EB-76A4A9CAF15D}" destId="{2DA3A637-0186-45F2-8797-E84D7E3A4F4E}" srcOrd="1" destOrd="0" presId="urn:microsoft.com/office/officeart/2005/8/layout/vList2"/>
    <dgm:cxn modelId="{04BA968D-B9AE-46CD-A1B3-E010FFB19F8D}" type="presParOf" srcId="{BA4771CC-796E-45A2-97EB-76A4A9CAF15D}" destId="{1E7F1EA7-E81D-49D0-B8D1-9787D69B5E21}" srcOrd="2" destOrd="0" presId="urn:microsoft.com/office/officeart/2005/8/layout/vList2"/>
    <dgm:cxn modelId="{117F9AFD-47C6-40AF-81BC-0202EB7CE8CE}" type="presParOf" srcId="{BA4771CC-796E-45A2-97EB-76A4A9CAF15D}" destId="{217E2988-62BE-4040-AD44-9B84E0EC9F20}" srcOrd="3" destOrd="0" presId="urn:microsoft.com/office/officeart/2005/8/layout/vList2"/>
    <dgm:cxn modelId="{3C932CA0-E45B-4E6B-845E-7A12ADA9621F}" type="presParOf" srcId="{BA4771CC-796E-45A2-97EB-76A4A9CAF15D}" destId="{76C50E64-69CA-4D38-BC85-CA13A53C5F44}" srcOrd="4" destOrd="0" presId="urn:microsoft.com/office/officeart/2005/8/layout/vList2"/>
    <dgm:cxn modelId="{5083FE01-0BBE-49D5-B0E2-A24DE4B4268E}" type="presParOf" srcId="{BA4771CC-796E-45A2-97EB-76A4A9CAF15D}" destId="{C95654AB-EC31-4F9F-858C-4668DF71FF53}" srcOrd="5" destOrd="0" presId="urn:microsoft.com/office/officeart/2005/8/layout/vList2"/>
    <dgm:cxn modelId="{31398F10-328C-4135-A6BC-B51EE889BC5D}" type="presParOf" srcId="{BA4771CC-796E-45A2-97EB-76A4A9CAF15D}" destId="{71FE4C80-D04D-436B-9960-F433280537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5E717-46D1-4960-B1E0-EA9EA14FEA34}">
      <dsp:nvSpPr>
        <dsp:cNvPr id="0" name=""/>
        <dsp:cNvSpPr/>
      </dsp:nvSpPr>
      <dsp:spPr>
        <a:xfrm>
          <a:off x="3365" y="192793"/>
          <a:ext cx="2670356" cy="16022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Определение базовых понятий и принципов</a:t>
          </a:r>
          <a:br>
            <a:rPr kumimoji="1" lang="ru-RU" sz="1800" b="1" kern="1200" dirty="0" smtClean="0"/>
          </a:br>
          <a:r>
            <a:rPr kumimoji="1" lang="ru-RU" sz="1800" b="1" kern="1200" dirty="0" smtClean="0"/>
            <a:t>в сфере противодействия коррупции</a:t>
          </a:r>
          <a:endParaRPr lang="ru-RU" sz="1800" b="1" kern="1200" dirty="0"/>
        </a:p>
      </dsp:txBody>
      <dsp:txXfrm>
        <a:off x="3365" y="192793"/>
        <a:ext cx="2670356" cy="1602214"/>
      </dsp:txXfrm>
    </dsp:sp>
    <dsp:sp modelId="{E15A3FED-3DCF-48FE-9C13-734CEDDB2C88}">
      <dsp:nvSpPr>
        <dsp:cNvPr id="0" name=""/>
        <dsp:cNvSpPr/>
      </dsp:nvSpPr>
      <dsp:spPr>
        <a:xfrm>
          <a:off x="2999960" y="189804"/>
          <a:ext cx="2670356" cy="16906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Совершенствование подходов </a:t>
          </a:r>
          <a:br>
            <a:rPr kumimoji="1" lang="ru-RU" sz="1800" b="1" kern="1200" dirty="0" smtClean="0"/>
          </a:br>
          <a:r>
            <a:rPr kumimoji="1" lang="ru-RU" sz="1800" b="1" kern="1200" dirty="0" smtClean="0"/>
            <a:t>к планированию антикоррупционной политики</a:t>
          </a:r>
          <a:endParaRPr kumimoji="1" lang="ru-RU" sz="1800" b="1" kern="1200" dirty="0"/>
        </a:p>
      </dsp:txBody>
      <dsp:txXfrm>
        <a:off x="2999960" y="189804"/>
        <a:ext cx="2670356" cy="1690640"/>
      </dsp:txXfrm>
    </dsp:sp>
    <dsp:sp modelId="{1EEBC5D3-33D7-40E4-83A4-B6CB67C8791E}">
      <dsp:nvSpPr>
        <dsp:cNvPr id="0" name=""/>
        <dsp:cNvSpPr/>
      </dsp:nvSpPr>
      <dsp:spPr>
        <a:xfrm>
          <a:off x="5878151" y="181048"/>
          <a:ext cx="2670356" cy="16928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Совершенствование системы антикоррупционных запретов </a:t>
          </a:r>
          <a:br>
            <a:rPr kumimoji="1" lang="ru-RU" sz="1800" b="1" kern="1200" dirty="0" smtClean="0"/>
          </a:br>
          <a:r>
            <a:rPr kumimoji="1" lang="ru-RU" sz="1800" b="1" kern="1200" dirty="0" smtClean="0"/>
            <a:t>и ограничений</a:t>
          </a:r>
          <a:endParaRPr lang="ru-RU" sz="1500" b="1" kern="1200" dirty="0"/>
        </a:p>
      </dsp:txBody>
      <dsp:txXfrm>
        <a:off x="5878151" y="181048"/>
        <a:ext cx="2670356" cy="1692803"/>
      </dsp:txXfrm>
    </dsp:sp>
    <dsp:sp modelId="{0E9447AF-8294-43CE-AA87-E2FECBD99B34}">
      <dsp:nvSpPr>
        <dsp:cNvPr id="0" name=""/>
        <dsp:cNvSpPr/>
      </dsp:nvSpPr>
      <dsp:spPr>
        <a:xfrm>
          <a:off x="8815544" y="181048"/>
          <a:ext cx="2670356" cy="16928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Совершенствование мер ответственности </a:t>
          </a:r>
          <a:br>
            <a:rPr kumimoji="1" lang="ru-RU" sz="1800" b="1" kern="1200" dirty="0" smtClean="0"/>
          </a:br>
          <a:r>
            <a:rPr kumimoji="1" lang="ru-RU" sz="1800" b="1" kern="1200" dirty="0" smtClean="0"/>
            <a:t>за коррупционные правонарушения</a:t>
          </a:r>
          <a:endParaRPr lang="ru-RU" sz="1500" b="1" kern="1200" dirty="0"/>
        </a:p>
      </dsp:txBody>
      <dsp:txXfrm>
        <a:off x="8815544" y="181048"/>
        <a:ext cx="2670356" cy="1692803"/>
      </dsp:txXfrm>
    </dsp:sp>
    <dsp:sp modelId="{651A4E89-4ADC-4E08-BFE2-ED849E4F0038}">
      <dsp:nvSpPr>
        <dsp:cNvPr id="0" name=""/>
        <dsp:cNvSpPr/>
      </dsp:nvSpPr>
      <dsp:spPr>
        <a:xfrm>
          <a:off x="3365" y="2140887"/>
          <a:ext cx="2670356" cy="16022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Совершенствование уголовного законодательства </a:t>
          </a:r>
          <a:br>
            <a:rPr kumimoji="1" lang="ru-RU" sz="1800" b="1" kern="1200" dirty="0" smtClean="0"/>
          </a:br>
          <a:r>
            <a:rPr kumimoji="1" lang="ru-RU" sz="1800" b="1" kern="1200" dirty="0" smtClean="0"/>
            <a:t>в сфере противодействия коррупции</a:t>
          </a:r>
          <a:endParaRPr lang="ru-RU" sz="1800" b="1" kern="1200" dirty="0"/>
        </a:p>
      </dsp:txBody>
      <dsp:txXfrm>
        <a:off x="3365" y="2140887"/>
        <a:ext cx="2670356" cy="1602214"/>
      </dsp:txXfrm>
    </dsp:sp>
    <dsp:sp modelId="{DF35F8C7-AF6F-419F-9459-77F9571DD7B8}">
      <dsp:nvSpPr>
        <dsp:cNvPr id="0" name=""/>
        <dsp:cNvSpPr/>
      </dsp:nvSpPr>
      <dsp:spPr>
        <a:xfrm>
          <a:off x="2940758" y="2140887"/>
          <a:ext cx="2670356" cy="16022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Расширение круга применения антикоррупционных стандартов</a:t>
          </a:r>
          <a:endParaRPr lang="ru-RU" sz="1800" b="1" kern="1200" dirty="0"/>
        </a:p>
      </dsp:txBody>
      <dsp:txXfrm>
        <a:off x="2940758" y="2140887"/>
        <a:ext cx="2670356" cy="1602214"/>
      </dsp:txXfrm>
    </dsp:sp>
    <dsp:sp modelId="{A6C8811C-C305-4211-8836-9056DBC30650}">
      <dsp:nvSpPr>
        <dsp:cNvPr id="0" name=""/>
        <dsp:cNvSpPr/>
      </dsp:nvSpPr>
      <dsp:spPr>
        <a:xfrm>
          <a:off x="5878151" y="2140887"/>
          <a:ext cx="2670356" cy="16022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Совершенствование мер противодействия коррупции в бизнесе</a:t>
          </a:r>
          <a:endParaRPr lang="ru-RU" sz="1800" b="1" kern="1200" dirty="0"/>
        </a:p>
      </dsp:txBody>
      <dsp:txXfrm>
        <a:off x="5878151" y="2140887"/>
        <a:ext cx="2670356" cy="1602214"/>
      </dsp:txXfrm>
    </dsp:sp>
    <dsp:sp modelId="{8055F5A3-5295-4BC2-9131-751BC4AC8694}">
      <dsp:nvSpPr>
        <dsp:cNvPr id="0" name=""/>
        <dsp:cNvSpPr/>
      </dsp:nvSpPr>
      <dsp:spPr>
        <a:xfrm>
          <a:off x="8815544" y="2140887"/>
          <a:ext cx="2670356" cy="16022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Создание системы государственных органов,  ответственных </a:t>
          </a:r>
          <a:br>
            <a:rPr kumimoji="1" lang="ru-RU" sz="1800" b="1" kern="1200" dirty="0" smtClean="0"/>
          </a:br>
          <a:r>
            <a:rPr kumimoji="1" lang="ru-RU" sz="1800" b="1" kern="1200" dirty="0" smtClean="0"/>
            <a:t>за противодействие коррупции</a:t>
          </a:r>
          <a:endParaRPr lang="ru-RU" sz="1600" b="1" kern="1200" dirty="0"/>
        </a:p>
      </dsp:txBody>
      <dsp:txXfrm>
        <a:off x="8815544" y="2140887"/>
        <a:ext cx="2670356" cy="160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A4204-D645-4BFF-B5B6-62E237F27DD5}">
      <dsp:nvSpPr>
        <dsp:cNvPr id="0" name=""/>
        <dsp:cNvSpPr/>
      </dsp:nvSpPr>
      <dsp:spPr>
        <a:xfrm>
          <a:off x="0" y="4430363"/>
          <a:ext cx="11400367" cy="78813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b="1" kern="1200" dirty="0" smtClean="0"/>
            <a:t>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</a:t>
          </a:r>
          <a:br>
            <a:rPr kumimoji="1" lang="ru-RU" sz="2000" b="1" kern="1200" dirty="0" smtClean="0"/>
          </a:br>
          <a:r>
            <a:rPr kumimoji="1" lang="ru-RU" sz="2000" b="1" kern="1200" dirty="0" smtClean="0"/>
            <a:t>в виде денег, ценностей</a:t>
          </a:r>
          <a:endParaRPr lang="ru-RU" sz="2000" kern="1200" dirty="0"/>
        </a:p>
      </dsp:txBody>
      <dsp:txXfrm>
        <a:off x="0" y="4430363"/>
        <a:ext cx="11400367" cy="788131"/>
      </dsp:txXfrm>
    </dsp:sp>
    <dsp:sp modelId="{E9F00277-33F5-47F0-913E-4DBDC7446CC6}">
      <dsp:nvSpPr>
        <dsp:cNvPr id="0" name=""/>
        <dsp:cNvSpPr/>
      </dsp:nvSpPr>
      <dsp:spPr>
        <a:xfrm rot="10800000">
          <a:off x="0" y="3900428"/>
          <a:ext cx="11400367" cy="57796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b="1" kern="1200" dirty="0" smtClean="0"/>
            <a:t>коммерческий подкуп </a:t>
          </a:r>
          <a:endParaRPr lang="ru-RU" sz="2000" kern="1200" dirty="0"/>
        </a:p>
      </dsp:txBody>
      <dsp:txXfrm rot="10800000">
        <a:off x="0" y="3900428"/>
        <a:ext cx="11400367" cy="375542"/>
      </dsp:txXfrm>
    </dsp:sp>
    <dsp:sp modelId="{09866FA2-0A98-4474-9C57-9CCEA3F20B72}">
      <dsp:nvSpPr>
        <dsp:cNvPr id="0" name=""/>
        <dsp:cNvSpPr/>
      </dsp:nvSpPr>
      <dsp:spPr>
        <a:xfrm rot="10800000">
          <a:off x="0" y="3328104"/>
          <a:ext cx="11400367" cy="57796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b="1" kern="1200" dirty="0" smtClean="0"/>
            <a:t>злоупотребление полномочиями</a:t>
          </a:r>
          <a:endParaRPr lang="ru-RU" sz="900" kern="1200" dirty="0"/>
        </a:p>
      </dsp:txBody>
      <dsp:txXfrm rot="10800000">
        <a:off x="0" y="3328104"/>
        <a:ext cx="11400367" cy="375542"/>
      </dsp:txXfrm>
    </dsp:sp>
    <dsp:sp modelId="{B2337F9D-C1DB-47B1-BCF2-7A98FC2D8381}">
      <dsp:nvSpPr>
        <dsp:cNvPr id="0" name=""/>
        <dsp:cNvSpPr/>
      </dsp:nvSpPr>
      <dsp:spPr>
        <a:xfrm rot="10800000">
          <a:off x="0" y="2755779"/>
          <a:ext cx="11400367" cy="57796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b="1" kern="1200" dirty="0" smtClean="0"/>
            <a:t>получение взятки</a:t>
          </a:r>
          <a:r>
            <a:rPr kumimoji="1" lang="ru-RU" sz="900" b="1" kern="1200" dirty="0" smtClean="0"/>
            <a:t> </a:t>
          </a:r>
          <a:endParaRPr lang="ru-RU" sz="900" kern="1200" dirty="0"/>
        </a:p>
      </dsp:txBody>
      <dsp:txXfrm rot="10800000">
        <a:off x="0" y="2755779"/>
        <a:ext cx="11400367" cy="375542"/>
      </dsp:txXfrm>
    </dsp:sp>
    <dsp:sp modelId="{E478DEC0-205D-4640-B448-004D689FD083}">
      <dsp:nvSpPr>
        <dsp:cNvPr id="0" name=""/>
        <dsp:cNvSpPr/>
      </dsp:nvSpPr>
      <dsp:spPr>
        <a:xfrm rot="10800000">
          <a:off x="0" y="2183455"/>
          <a:ext cx="11400367" cy="57796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b="1" kern="1200" dirty="0" smtClean="0"/>
            <a:t>дачу взятки</a:t>
          </a:r>
          <a:endParaRPr lang="ru-RU" sz="900" kern="1200" dirty="0"/>
        </a:p>
      </dsp:txBody>
      <dsp:txXfrm rot="10800000">
        <a:off x="0" y="2183455"/>
        <a:ext cx="11400367" cy="375542"/>
      </dsp:txXfrm>
    </dsp:sp>
    <dsp:sp modelId="{F02EA2E3-4570-47EB-BDC5-FECA64FCA9CE}">
      <dsp:nvSpPr>
        <dsp:cNvPr id="0" name=""/>
        <dsp:cNvSpPr/>
      </dsp:nvSpPr>
      <dsp:spPr>
        <a:xfrm rot="10800000">
          <a:off x="0" y="1611131"/>
          <a:ext cx="11400367" cy="57796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b="1" kern="1200" dirty="0" smtClean="0"/>
            <a:t>злоупотребление служебным положением</a:t>
          </a:r>
          <a:endParaRPr lang="ru-RU" sz="2000" kern="1200" dirty="0"/>
        </a:p>
      </dsp:txBody>
      <dsp:txXfrm rot="10800000">
        <a:off x="0" y="1611131"/>
        <a:ext cx="11400367" cy="375542"/>
      </dsp:txXfrm>
    </dsp:sp>
    <dsp:sp modelId="{7DC2AE30-0672-425B-83BB-834BA72C9D64}">
      <dsp:nvSpPr>
        <dsp:cNvPr id="0" name=""/>
        <dsp:cNvSpPr/>
      </dsp:nvSpPr>
      <dsp:spPr>
        <a:xfrm rot="10800000">
          <a:off x="0" y="9903"/>
          <a:ext cx="11400367" cy="1615343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400" b="1" kern="1200" dirty="0" smtClean="0"/>
            <a:t>Федеральный закон «О противодействии коррупции» от 25.12.2008 № 273-ФЗ </a:t>
          </a:r>
          <a:br>
            <a:rPr kumimoji="1" lang="ru-RU" sz="2400" b="1" kern="1200" dirty="0" smtClean="0"/>
          </a:br>
          <a:r>
            <a:rPr kumimoji="1" lang="ru-RU" sz="2400" b="1" kern="1200" dirty="0" smtClean="0"/>
            <a:t>понимает под коррупцией: </a:t>
          </a:r>
          <a:endParaRPr lang="ru-RU" sz="2400" kern="1200" dirty="0"/>
        </a:p>
      </dsp:txBody>
      <dsp:txXfrm rot="10800000">
        <a:off x="0" y="9903"/>
        <a:ext cx="11400367" cy="1049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7E078-807F-4BDC-AA6A-4A15028106DE}">
      <dsp:nvSpPr>
        <dsp:cNvPr id="0" name=""/>
        <dsp:cNvSpPr/>
      </dsp:nvSpPr>
      <dsp:spPr>
        <a:xfrm>
          <a:off x="671107" y="25165"/>
          <a:ext cx="8699858" cy="11634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 в пределах их полномочий:</a:t>
          </a:r>
          <a:endParaRPr lang="ru-RU" sz="1800" b="1" kern="1200" dirty="0"/>
        </a:p>
      </dsp:txBody>
      <dsp:txXfrm>
        <a:off x="705183" y="59241"/>
        <a:ext cx="7346086" cy="1095305"/>
      </dsp:txXfrm>
    </dsp:sp>
    <dsp:sp modelId="{AC7D396F-F931-47C9-86A7-E137E23D2B95}">
      <dsp:nvSpPr>
        <dsp:cNvPr id="0" name=""/>
        <dsp:cNvSpPr/>
      </dsp:nvSpPr>
      <dsp:spPr>
        <a:xfrm>
          <a:off x="728613" y="1374994"/>
          <a:ext cx="8699858" cy="11634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 предупреждению коррупции, в том числе </a:t>
          </a:r>
          <a:br>
            <a:rPr lang="ru-RU" sz="2000" b="1" kern="1200" dirty="0" smtClean="0"/>
          </a:br>
          <a:r>
            <a:rPr lang="ru-RU" sz="2000" b="1" kern="1200" dirty="0" smtClean="0"/>
            <a:t>по выявлению и последующему устранению причин коррупции (профилактика коррупции)</a:t>
          </a:r>
          <a:endParaRPr lang="ru-RU" sz="2000" b="1" kern="1200" dirty="0"/>
        </a:p>
      </dsp:txBody>
      <dsp:txXfrm>
        <a:off x="762689" y="1409070"/>
        <a:ext cx="7146846" cy="1095305"/>
      </dsp:txXfrm>
    </dsp:sp>
    <dsp:sp modelId="{2277FD57-0BDA-4695-86F0-7719E5E6248E}">
      <dsp:nvSpPr>
        <dsp:cNvPr id="0" name=""/>
        <dsp:cNvSpPr/>
      </dsp:nvSpPr>
      <dsp:spPr>
        <a:xfrm>
          <a:off x="1446351" y="2749989"/>
          <a:ext cx="8699858" cy="11634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 выявлению, предупреждению, пресечению, раскрытию и расследованию коррупционных правонарушений (борьба с коррупцией)</a:t>
          </a:r>
          <a:endParaRPr lang="ru-RU" sz="2000" b="1" kern="1200" dirty="0"/>
        </a:p>
      </dsp:txBody>
      <dsp:txXfrm>
        <a:off x="1480427" y="2784065"/>
        <a:ext cx="7157720" cy="1095305"/>
      </dsp:txXfrm>
    </dsp:sp>
    <dsp:sp modelId="{3F669C82-16F3-43CD-9C45-42D4926CA19A}">
      <dsp:nvSpPr>
        <dsp:cNvPr id="0" name=""/>
        <dsp:cNvSpPr/>
      </dsp:nvSpPr>
      <dsp:spPr>
        <a:xfrm>
          <a:off x="2174964" y="4017085"/>
          <a:ext cx="8699858" cy="11634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 минимизации и (или) ликвидации последствий коррупционных правонарушений</a:t>
          </a:r>
          <a:endParaRPr lang="ru-RU" sz="1400" b="1" kern="1200" dirty="0"/>
        </a:p>
      </dsp:txBody>
      <dsp:txXfrm>
        <a:off x="2209040" y="4051161"/>
        <a:ext cx="7146846" cy="1095305"/>
      </dsp:txXfrm>
    </dsp:sp>
    <dsp:sp modelId="{FBD4B45D-D499-415B-AEBC-9E91B4A78109}">
      <dsp:nvSpPr>
        <dsp:cNvPr id="0" name=""/>
        <dsp:cNvSpPr/>
      </dsp:nvSpPr>
      <dsp:spPr>
        <a:xfrm>
          <a:off x="7943611" y="891102"/>
          <a:ext cx="756247" cy="75624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ln>
              <a:solidFill>
                <a:schemeClr val="tx1"/>
              </a:solidFill>
            </a:ln>
            <a:solidFill>
              <a:schemeClr val="tx2">
                <a:lumMod val="25000"/>
                <a:lumOff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8113767" y="891102"/>
        <a:ext cx="415935" cy="569076"/>
      </dsp:txXfrm>
    </dsp:sp>
    <dsp:sp modelId="{69CDDB51-2F5B-48A1-9C50-A9D8A72292A7}">
      <dsp:nvSpPr>
        <dsp:cNvPr id="0" name=""/>
        <dsp:cNvSpPr/>
      </dsp:nvSpPr>
      <dsp:spPr>
        <a:xfrm>
          <a:off x="8672224" y="2266097"/>
          <a:ext cx="756247" cy="75624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8842380" y="2266097"/>
        <a:ext cx="415935" cy="569076"/>
      </dsp:txXfrm>
    </dsp:sp>
    <dsp:sp modelId="{3B29BBF5-3BA5-4B63-A257-C9F5432789E9}">
      <dsp:nvSpPr>
        <dsp:cNvPr id="0" name=""/>
        <dsp:cNvSpPr/>
      </dsp:nvSpPr>
      <dsp:spPr>
        <a:xfrm>
          <a:off x="9389962" y="3641092"/>
          <a:ext cx="756247" cy="75624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9560118" y="3641092"/>
        <a:ext cx="415935" cy="569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686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5686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>
              <a:defRPr sz="1200"/>
            </a:lvl1pPr>
          </a:lstStyle>
          <a:p>
            <a:fld id="{B9ADC89E-D9DC-485A-9BB9-6B0113726D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79"/>
            <a:ext cx="2946400" cy="495686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6979"/>
            <a:ext cx="2946400" cy="495686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r">
              <a:defRPr sz="1200"/>
            </a:lvl1pPr>
          </a:lstStyle>
          <a:p>
            <a:fld id="{0C1D3A6F-DEE6-4148-AF00-C3B452EB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2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>
              <a:defRPr sz="1200"/>
            </a:lvl1pPr>
          </a:lstStyle>
          <a:p>
            <a:fld id="{A4357074-7663-4A7D-AF77-426281D9821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3" rIns="91126" bIns="455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126" tIns="45563" rIns="91126" bIns="455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5347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5347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r">
              <a:defRPr sz="1200"/>
            </a:lvl1pPr>
          </a:lstStyle>
          <a:p>
            <a:fld id="{7343F379-22E2-4C71-8C56-F7DC3750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F379-22E2-4C71-8C56-F7DC37507B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1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F379-22E2-4C71-8C56-F7DC37507B4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30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9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0401" indent="-284770" defTabSz="91759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9079" indent="-227816" defTabSz="91759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4711" indent="-227816" defTabSz="91759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0342" indent="-227816" defTabSz="91759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5974" indent="-227816" defTabSz="91759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1605" indent="-227816" defTabSz="91759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7236" indent="-227816" defTabSz="91759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2868" indent="-227816" defTabSz="91759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CC4EF21-A72E-4B8F-9058-E569FB779BD4}" type="slidenum">
              <a:rPr kumimoji="0" lang="en-US" altLang="ru-RU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2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F379-22E2-4C71-8C56-F7DC37507B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7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2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6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1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8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0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03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1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19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1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69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5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5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3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841A-9C52-4DD3-8C34-3F7CE2C5B2A9}" type="datetime1">
              <a:rPr lang="ru-RU">
                <a:solidFill>
                  <a:srgbClr val="000000"/>
                </a:solidFill>
              </a:rPr>
              <a:pPr>
                <a:defRPr/>
              </a:pPr>
              <a:t>02.12.2018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7EDE-FB16-4521-B061-6BCFDF56E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36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334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2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9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0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94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1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98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2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9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11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5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73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841A-9C52-4DD3-8C34-3F7CE2C5B2A9}" type="datetime1">
              <a:rPr lang="ru-RU">
                <a:solidFill>
                  <a:srgbClr val="000000"/>
                </a:solidFill>
              </a:rPr>
              <a:pPr>
                <a:defRPr/>
              </a:pPr>
              <a:t>02.12.2018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7EDE-FB16-4521-B061-6BCFDF56E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445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2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40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267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2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06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2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74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1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32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27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78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14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4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841A-9C52-4DD3-8C34-3F7CE2C5B2A9}" type="datetime1">
              <a:rPr lang="ru-RU">
                <a:solidFill>
                  <a:srgbClr val="000000"/>
                </a:solidFill>
              </a:rPr>
              <a:pPr>
                <a:defRPr/>
              </a:pPr>
              <a:t>02.12.2018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7EDE-FB16-4521-B061-6BCFDF56E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79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726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734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4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7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3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07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62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1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6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58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85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841A-9C52-4DD3-8C34-3F7CE2C5B2A9}" type="datetime1">
              <a:rPr lang="ru-RU">
                <a:solidFill>
                  <a:srgbClr val="000000"/>
                </a:solidFill>
              </a:rPr>
              <a:pPr>
                <a:defRPr/>
              </a:pPr>
              <a:t>02.12.2018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7EDE-FB16-4521-B061-6BCFDF56E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9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5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8777" y="1419098"/>
            <a:ext cx="10128069" cy="2387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3600" b="1" smtClean="0"/>
              <a:t>Приоритеты</a:t>
            </a:r>
            <a:r>
              <a:rPr lang="ru-RU" sz="3600" b="1" smtClean="0"/>
              <a:t> </a:t>
            </a:r>
            <a:r>
              <a:rPr lang="ru-RU" sz="3600" b="1" dirty="0"/>
              <a:t>государственной политики и </a:t>
            </a:r>
            <a:r>
              <a:rPr lang="ru-RU" sz="3600" b="1" dirty="0" smtClean="0"/>
              <a:t>нормативно - правового </a:t>
            </a:r>
            <a:r>
              <a:rPr lang="ru-RU" sz="3600" b="1" dirty="0"/>
              <a:t>регулирования в области противодействия коррупции в Российской Федерации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48890" y="4570296"/>
            <a:ext cx="9629351" cy="200303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Ротин М.Г., </a:t>
            </a:r>
            <a:endParaRPr lang="ru-RU" i="1" dirty="0"/>
          </a:p>
          <a:p>
            <a:pPr algn="r"/>
            <a:r>
              <a:rPr lang="ru-RU" i="1" dirty="0"/>
              <a:t>доцент кафедры профессионального образования   </a:t>
            </a:r>
            <a:endParaRPr lang="ru-RU" i="1" dirty="0" smtClean="0"/>
          </a:p>
          <a:p>
            <a:pPr algn="r"/>
            <a:r>
              <a:rPr lang="ru-RU" i="1" dirty="0" smtClean="0"/>
              <a:t>                          и </a:t>
            </a:r>
            <a:r>
              <a:rPr lang="ru-RU" i="1" dirty="0"/>
              <a:t>менеджмента ГОУ ДПО ТО «ИПК и ППРО ТО»,</a:t>
            </a:r>
          </a:p>
          <a:p>
            <a:pPr algn="r"/>
            <a:r>
              <a:rPr lang="ru-RU" i="1" dirty="0" smtClean="0"/>
              <a:t>                                                    кандидат </a:t>
            </a:r>
            <a:r>
              <a:rPr lang="ru-RU" i="1" dirty="0"/>
              <a:t>экономических </a:t>
            </a:r>
            <a:r>
              <a:rPr lang="ru-RU" i="1" dirty="0" smtClean="0"/>
              <a:t>наук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98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8"/>
          <p:cNvSpPr>
            <a:spLocks noChangeArrowheads="1"/>
          </p:cNvSpPr>
          <p:nvPr/>
        </p:nvSpPr>
        <p:spPr bwMode="auto">
          <a:xfrm>
            <a:off x="1118043" y="4785169"/>
            <a:ext cx="18473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1100" dirty="0" smtClean="0">
                <a:solidFill>
                  <a:srgbClr val="000000"/>
                </a:solidFill>
              </a:rPr>
              <a:t/>
            </a:r>
            <a:br>
              <a:rPr kumimoji="0" lang="ru-RU" altLang="ru-RU" sz="1100" dirty="0" smtClean="0">
                <a:solidFill>
                  <a:srgbClr val="000000"/>
                </a:solidFill>
              </a:rPr>
            </a:br>
            <a:endParaRPr kumimoji="0"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69289" y="-42921"/>
            <a:ext cx="8853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+mj-lt"/>
              </a:rPr>
              <a:t>Совершенствование системы запретов и ограничений</a:t>
            </a:r>
            <a:endParaRPr lang="ru-RU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06287" y="3176594"/>
            <a:ext cx="4895849" cy="790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Государственный служащий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5285640" y="2569509"/>
            <a:ext cx="184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2000" b="1" dirty="0" smtClean="0">
                <a:solidFill>
                  <a:srgbClr val="00B050"/>
                </a:solidFill>
              </a:rPr>
              <a:t>Обязанности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113500" y="4086264"/>
            <a:ext cx="2216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2000" b="1" dirty="0" smtClean="0">
                <a:solidFill>
                  <a:srgbClr val="FF0000"/>
                </a:solidFill>
              </a:rPr>
              <a:t>Запреты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2000" b="1" dirty="0" smtClean="0">
                <a:solidFill>
                  <a:srgbClr val="FF0000"/>
                </a:solidFill>
              </a:rPr>
              <a:t>и ограничения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967" y="2160588"/>
            <a:ext cx="3266017" cy="10795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Представление сведений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о доходах, расходах, имуществе, </a:t>
            </a:r>
            <a:r>
              <a:rPr lang="ru-RU" dirty="0">
                <a:solidFill>
                  <a:srgbClr val="000000"/>
                </a:solidFill>
              </a:rPr>
              <a:t>обязательствах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05085" y="860425"/>
            <a:ext cx="3263900" cy="10795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Принятие мер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по </a:t>
            </a:r>
            <a:r>
              <a:rPr lang="ru-RU" dirty="0">
                <a:solidFill>
                  <a:srgbClr val="000000"/>
                </a:solidFill>
              </a:rPr>
              <a:t>недопущению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и </a:t>
            </a:r>
            <a:r>
              <a:rPr lang="ru-RU" dirty="0">
                <a:solidFill>
                  <a:srgbClr val="000000"/>
                </a:solidFill>
              </a:rPr>
              <a:t>урегулированию конфликта интересов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0735" y="2265363"/>
            <a:ext cx="3263900" cy="10795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Передача ценных бумаг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доверительное управление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1817" y="4199605"/>
            <a:ext cx="3266016" cy="108108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Получение подарков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и </a:t>
            </a:r>
            <a:r>
              <a:rPr lang="ru-RU" dirty="0">
                <a:solidFill>
                  <a:srgbClr val="000000"/>
                </a:solidFill>
              </a:rPr>
              <a:t>иных вознаграждений, наград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02927" y="5340816"/>
            <a:ext cx="3168649" cy="117008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Участие в органах управления, предпринимательство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6669" y="5343264"/>
            <a:ext cx="3128433" cy="1208085"/>
          </a:xfrm>
          <a:prstGeom prst="round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Трудоустройство после увольнения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с </a:t>
            </a:r>
            <a:r>
              <a:rPr lang="ru-RU" dirty="0">
                <a:solidFill>
                  <a:srgbClr val="000000"/>
                </a:solidFill>
              </a:rPr>
              <a:t>государственной службы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30735" y="4127741"/>
            <a:ext cx="3263900" cy="114776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Иные запреты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и </a:t>
            </a:r>
            <a:r>
              <a:rPr lang="ru-RU" dirty="0">
                <a:solidFill>
                  <a:srgbClr val="000000"/>
                </a:solidFill>
              </a:rPr>
              <a:t>ограничения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464985" y="2658407"/>
            <a:ext cx="845758" cy="5126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904392" y="2769564"/>
            <a:ext cx="918623" cy="4014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351907" y="3926499"/>
            <a:ext cx="399964" cy="329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6" name="Прямая со стрелкой 13315"/>
          <p:cNvCxnSpPr>
            <a:endCxn id="16" idx="0"/>
          </p:cNvCxnSpPr>
          <p:nvPr/>
        </p:nvCxnSpPr>
        <p:spPr>
          <a:xfrm>
            <a:off x="4287251" y="3967169"/>
            <a:ext cx="1" cy="1373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Прямая со стрелкой 13318"/>
          <p:cNvCxnSpPr/>
          <p:nvPr/>
        </p:nvCxnSpPr>
        <p:spPr>
          <a:xfrm>
            <a:off x="8582869" y="3925267"/>
            <a:ext cx="309038" cy="274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306669" y="849828"/>
            <a:ext cx="3263900" cy="10795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Уведомление работодателя о склонении к коррупции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904392" y="1939925"/>
            <a:ext cx="0" cy="1231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310743" y="1953953"/>
            <a:ext cx="0" cy="1231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758254" y="3967169"/>
            <a:ext cx="1" cy="1373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8917" y="981767"/>
            <a:ext cx="6767349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kumimoji="1" lang="ru-RU" b="1" dirty="0" smtClean="0"/>
              <a:t>Основные </a:t>
            </a:r>
            <a:r>
              <a:rPr kumimoji="1" lang="ru-RU" b="1" dirty="0"/>
              <a:t>задачи предусмотренные Национальным </a:t>
            </a:r>
            <a:r>
              <a:rPr kumimoji="1" lang="ru-RU" b="1" dirty="0" smtClean="0"/>
              <a:t>планом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367" y="2234031"/>
            <a:ext cx="2622502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Совершенствование системы запретов, ограничений и требований установленных в целях противодействия коррупции </a:t>
            </a:r>
            <a:b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119" y="2237977"/>
            <a:ext cx="2207683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Обеспечение единообразного использования законодательства РФ о противодействии коррупции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9094" y="2241364"/>
            <a:ext cx="2154767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Совершенствование мер по противодействию коррупции в сфере закупок товаров, работ и услуг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08153" y="2241364"/>
            <a:ext cx="2400300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Обеспечение полноты и прозрачности представляемых сведений о доходах и расходах, об имуществе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93350" y="1949265"/>
            <a:ext cx="89302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19780" y="2095844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54423" y="2092669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281224" y="2095843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0367" y="3954223"/>
            <a:ext cx="2622502" cy="227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 эффективности просветительских,  образовательных и иных мероприятий направленных на формирование антикоррупционного поведения государственных и муниципальных служащих, популяризацию в обществе антикоррупционных стандартов и развитие общественного правосознания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119" y="3960692"/>
            <a:ext cx="2207683" cy="2257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мер по противодействию коррупции в сфере бизнеса, в том числе по защите субъектов предпринимательской деятельности от злоупотреблений служебным положением со стороны должностных лиц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80675" y="3935361"/>
            <a:ext cx="2183186" cy="2282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Систематизация и актуализация нормативно-правовой базы по вопросам противодействия коррупции, устранение пробелов и противоречий в правовом регулировании в области противодействия коррупции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014932" y="3942199"/>
            <a:ext cx="2786742" cy="223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порядка  осуществления контроля за расходами и механизма обращения в доход РФ имущества, в отношении которого не представлено сведений, подтверждающих его приобретение на законные доходы 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1491127" y="3600868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Заголовок 1"/>
          <p:cNvSpPr txBox="1">
            <a:spLocks/>
          </p:cNvSpPr>
          <p:nvPr/>
        </p:nvSpPr>
        <p:spPr bwMode="auto">
          <a:xfrm>
            <a:off x="1435571" y="267970"/>
            <a:ext cx="8745509" cy="5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Указ Президента РФ от 29.06.2018 №378 «О Национальном плане противодействия коррупции на 2018-2020 годы»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457005" y="3608201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397827" y="3582868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0421344" y="3589171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355015" y="2088510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34375014"/>
              </p:ext>
            </p:extLst>
          </p:nvPr>
        </p:nvGraphicFramePr>
        <p:xfrm>
          <a:off x="320511" y="956155"/>
          <a:ext cx="11467779" cy="567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864066" y="217491"/>
            <a:ext cx="107211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2100" b="1" dirty="0">
                <a:solidFill>
                  <a:srgbClr val="003399"/>
                </a:solidFill>
                <a:latin typeface="+mj-lt"/>
              </a:rPr>
              <a:t>Система государственных органов, </a:t>
            </a:r>
            <a:r>
              <a:rPr kumimoji="0" lang="ru-RU" altLang="ru-RU" sz="2100" b="1" dirty="0" smtClean="0">
                <a:solidFill>
                  <a:srgbClr val="003399"/>
                </a:solidFill>
                <a:latin typeface="+mj-lt"/>
              </a:rPr>
              <a:t/>
            </a:r>
            <a:br>
              <a:rPr kumimoji="0" lang="ru-RU" altLang="ru-RU" sz="2100" b="1" dirty="0" smtClean="0">
                <a:solidFill>
                  <a:srgbClr val="003399"/>
                </a:solidFill>
                <a:latin typeface="+mj-lt"/>
              </a:rPr>
            </a:br>
            <a:r>
              <a:rPr kumimoji="0" lang="ru-RU" altLang="ru-RU" sz="2100" b="1" dirty="0" smtClean="0">
                <a:solidFill>
                  <a:srgbClr val="003399"/>
                </a:solidFill>
                <a:latin typeface="+mj-lt"/>
              </a:rPr>
              <a:t>осуществляющих </a:t>
            </a:r>
            <a:r>
              <a:rPr kumimoji="0" lang="ru-RU" altLang="ru-RU" sz="2100" b="1" dirty="0">
                <a:solidFill>
                  <a:srgbClr val="003399"/>
                </a:solidFill>
                <a:latin typeface="+mj-lt"/>
              </a:rPr>
              <a:t>противодействие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4064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6803454"/>
              </p:ext>
            </p:extLst>
          </p:nvPr>
        </p:nvGraphicFramePr>
        <p:xfrm>
          <a:off x="110905" y="905774"/>
          <a:ext cx="11582400" cy="518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2365623" y="0"/>
            <a:ext cx="8037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2400" b="1" dirty="0" smtClean="0">
                <a:solidFill>
                  <a:srgbClr val="003399"/>
                </a:solidFill>
                <a:latin typeface="+mj-lt"/>
              </a:rPr>
              <a:t>Система государственных органов, осуществляющих противодействие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20778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837" y="95216"/>
            <a:ext cx="92877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3399"/>
                </a:solidFill>
                <a:latin typeface="+mj-lt"/>
                <a:cs typeface="Arial" charset="0"/>
              </a:rPr>
              <a:t>Официальный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charset="0"/>
              </a:rPr>
              <a:t>сайт </a:t>
            </a:r>
            <a:r>
              <a:rPr lang="ru-RU" sz="2400" b="1" dirty="0">
                <a:solidFill>
                  <a:srgbClr val="003399"/>
                </a:solidFill>
                <a:latin typeface="+mj-lt"/>
                <a:cs typeface="Arial" charset="0"/>
              </a:rPr>
              <a:t>Совета при Президенте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charset="0"/>
              </a:rPr>
              <a:t>Российской Федерации по </a:t>
            </a:r>
            <a:r>
              <a:rPr lang="ru-RU" sz="2400" b="1" dirty="0">
                <a:solidFill>
                  <a:srgbClr val="003399"/>
                </a:solidFill>
                <a:latin typeface="+mj-lt"/>
                <a:cs typeface="Arial" charset="0"/>
              </a:rPr>
              <a:t>противодействию коррупции </a:t>
            </a:r>
          </a:p>
          <a:p>
            <a:pPr lvl="0" algn="ctr"/>
            <a:r>
              <a:rPr lang="ru-RU" dirty="0" smtClean="0"/>
              <a:t> (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kremlin.ru/structure/councils#institution-12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9" y="1346679"/>
            <a:ext cx="7851364" cy="4017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36" y="2346554"/>
            <a:ext cx="7851364" cy="39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то пут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91" y="1047858"/>
            <a:ext cx="2370270" cy="34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212" y="942350"/>
            <a:ext cx="81433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    </a:t>
            </a:r>
            <a:r>
              <a:rPr lang="ru-RU" sz="2400" b="1" dirty="0" smtClean="0"/>
              <a:t>«Мы будем последовательно проводить антикоррупционную работу, жестко наказывать недобросовестных чиновников, «чистить» законодательство, устранять саму возможность для коррупционных проявлений».</a:t>
            </a:r>
          </a:p>
          <a:p>
            <a:pPr algn="just"/>
            <a:endParaRPr lang="ru-RU" sz="2400" dirty="0"/>
          </a:p>
          <a:p>
            <a:pPr algn="just"/>
            <a:r>
              <a:rPr lang="ru-RU" sz="2000" dirty="0" smtClean="0"/>
              <a:t>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30287" y="5134709"/>
            <a:ext cx="583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Президент Российской Федерации Путин В.В.</a:t>
            </a:r>
          </a:p>
          <a:p>
            <a:pPr algn="r"/>
            <a:r>
              <a:rPr lang="ru-RU" b="1" i="1" dirty="0" smtClean="0"/>
              <a:t> 2010 г</a:t>
            </a:r>
            <a:r>
              <a:rPr lang="ru-RU" b="1" i="1" dirty="0"/>
              <a:t>.</a:t>
            </a:r>
          </a:p>
          <a:p>
            <a:pPr algn="r"/>
            <a:endParaRPr lang="ru-RU" i="1" dirty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19761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187583"/>
              </p:ext>
            </p:extLst>
          </p:nvPr>
        </p:nvGraphicFramePr>
        <p:xfrm>
          <a:off x="320896" y="1680235"/>
          <a:ext cx="11489267" cy="39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138129" y="195645"/>
            <a:ext cx="101282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2400" b="1" dirty="0" smtClean="0">
                <a:solidFill>
                  <a:srgbClr val="003399"/>
                </a:solidFill>
                <a:latin typeface="+mj-lt"/>
              </a:rPr>
              <a:t>Основные направления государственной политики в области противодействия коррупции в Российской Федерации</a:t>
            </a:r>
            <a:endParaRPr kumimoji="0" lang="ru-RU" altLang="ru-RU" sz="2400" dirty="0" smtClean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0053" y="1333850"/>
            <a:ext cx="11100222" cy="1147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prstClr val="black"/>
                </a:solidFill>
              </a:rPr>
              <a:t>Федеральный </a:t>
            </a:r>
            <a:r>
              <a:rPr lang="ru-RU" altLang="ru-RU" sz="2400" b="1" dirty="0">
                <a:solidFill>
                  <a:prstClr val="black"/>
                </a:solidFill>
              </a:rPr>
              <a:t>закон «О противодействии коррупции»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prstClr val="black"/>
                </a:solidFill>
              </a:rPr>
              <a:t>от 25.12.2008 </a:t>
            </a:r>
            <a:r>
              <a:rPr lang="ru-RU" altLang="ru-RU" sz="2400" b="1" dirty="0">
                <a:solidFill>
                  <a:prstClr val="black"/>
                </a:solidFill>
              </a:rPr>
              <a:t>№ 273-ФЗ </a:t>
            </a:r>
            <a:r>
              <a:rPr lang="ru-RU" altLang="ru-RU" sz="2400" b="1" dirty="0" smtClean="0">
                <a:solidFill>
                  <a:prstClr val="black"/>
                </a:solidFill>
              </a:rPr>
              <a:t/>
            </a:r>
            <a:br>
              <a:rPr lang="ru-RU" altLang="ru-RU" sz="2400" b="1" dirty="0" smtClean="0">
                <a:solidFill>
                  <a:prstClr val="black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0052" y="2647969"/>
            <a:ext cx="11100223" cy="11997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</a:rPr>
              <a:t>Национальная стратегия противодействия коррупции, утвержденная Указом Президента Российской Федерации от 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13.04.2010 </a:t>
            </a:r>
            <a:r>
              <a:rPr lang="ru-RU" altLang="ru-RU" sz="2400" b="1" dirty="0">
                <a:solidFill>
                  <a:prstClr val="black"/>
                </a:solidFill>
              </a:rPr>
              <a:t>№ 460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0052" y="4077050"/>
            <a:ext cx="11100223" cy="2013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ru-RU" sz="2400" b="1" dirty="0">
                <a:solidFill>
                  <a:prstClr val="black"/>
                </a:solidFill>
              </a:rPr>
              <a:t>Национальный план противодействия коррупции на </a:t>
            </a:r>
            <a:r>
              <a:rPr kumimoji="1" lang="ru-RU" altLang="ru-RU" sz="2400" b="1" dirty="0" smtClean="0">
                <a:solidFill>
                  <a:prstClr val="black"/>
                </a:solidFill>
              </a:rPr>
              <a:t>2018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1" lang="ru-RU" altLang="ru-RU" sz="2400" b="1" dirty="0" smtClean="0">
                <a:solidFill>
                  <a:prstClr val="black"/>
                </a:solidFill>
              </a:rPr>
              <a:t>2020 </a:t>
            </a:r>
            <a:r>
              <a:rPr kumimoji="1" lang="ru-RU" altLang="ru-RU" sz="2400" b="1" dirty="0">
                <a:solidFill>
                  <a:prstClr val="black"/>
                </a:solidFill>
              </a:rPr>
              <a:t>годы, утвержденный Указом Президента Российской Федерации </a:t>
            </a:r>
            <a:r>
              <a:rPr kumimoji="1" lang="ru-RU" altLang="ru-RU" sz="2400" b="1" dirty="0" smtClean="0">
                <a:solidFill>
                  <a:prstClr val="black"/>
                </a:solidFill>
              </a:rPr>
              <a:t/>
            </a:r>
            <a:br>
              <a:rPr kumimoji="1" lang="ru-RU" altLang="ru-RU" sz="2400" b="1" dirty="0" smtClean="0">
                <a:solidFill>
                  <a:prstClr val="black"/>
                </a:solidFill>
              </a:rPr>
            </a:br>
            <a:r>
              <a:rPr kumimoji="1" lang="ru-RU" altLang="ru-RU" sz="2400" b="1" dirty="0" smtClean="0">
                <a:solidFill>
                  <a:prstClr val="black"/>
                </a:solidFill>
              </a:rPr>
              <a:t>от29.06.2018 </a:t>
            </a:r>
            <a:r>
              <a:rPr kumimoji="1" lang="ru-RU" altLang="ru-RU" sz="2400" b="1" dirty="0">
                <a:solidFill>
                  <a:prstClr val="black"/>
                </a:solidFill>
              </a:rPr>
              <a:t>№ </a:t>
            </a:r>
            <a:r>
              <a:rPr kumimoji="1" lang="ru-RU" altLang="ru-RU" sz="2400" b="1" dirty="0" smtClean="0">
                <a:solidFill>
                  <a:prstClr val="black"/>
                </a:solidFill>
              </a:rPr>
              <a:t>378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5068" y="66347"/>
            <a:ext cx="10402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solidFill>
                <a:srgbClr val="003399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3399"/>
                </a:solidFill>
              </a:rPr>
              <a:t>Основные </a:t>
            </a:r>
            <a:r>
              <a:rPr lang="ru-RU" altLang="ru-RU" sz="2400" b="1" dirty="0">
                <a:solidFill>
                  <a:srgbClr val="003399"/>
                </a:solidFill>
              </a:rPr>
              <a:t>нормативные правовые акты комплексного характера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57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6228" y="1442906"/>
            <a:ext cx="11350303" cy="2860970"/>
          </a:xfrm>
          <a:prstGeom prst="roundRect">
            <a:avLst>
              <a:gd name="adj" fmla="val 123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        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Федеральный закон от 3 августа 2018 года № 307-ФЗ « О внесении изменений в отдельные законодательные акты Российской Федерации в целях совершенствования контроля за соблюдением законодательства Российской Федерации о противодействии коррупции».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7326" y="322530"/>
            <a:ext cx="9737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>
              <a:solidFill>
                <a:srgbClr val="003399"/>
              </a:solidFill>
            </a:endParaRPr>
          </a:p>
          <a:p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193" y="1011031"/>
            <a:ext cx="1076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400"/>
              </a:spcAft>
            </a:pPr>
            <a:endParaRPr lang="ru-RU" alt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361" y="4535889"/>
            <a:ext cx="11100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endParaRPr lang="ru-RU" altLang="ru-RU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681711"/>
            <a:ext cx="1131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84310" y="141012"/>
            <a:ext cx="7503590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solidFill>
                  <a:srgbClr val="003399"/>
                </a:solidFill>
              </a:rPr>
              <a:t>Основные нормативные правовые акты комплексного характера</a:t>
            </a:r>
            <a:endParaRPr lang="ru-RU" sz="2400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85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1860418"/>
              </p:ext>
            </p:extLst>
          </p:nvPr>
        </p:nvGraphicFramePr>
        <p:xfrm>
          <a:off x="530569" y="1078106"/>
          <a:ext cx="11400367" cy="526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143996" y="224079"/>
            <a:ext cx="1163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2400" b="1" dirty="0">
                <a:solidFill>
                  <a:srgbClr val="003399"/>
                </a:solidFill>
                <a:latin typeface="+mj-lt"/>
              </a:rPr>
              <a:t>Понятие коррупции</a:t>
            </a:r>
            <a:endParaRPr kumimoji="0" lang="ru-RU" altLang="ru-RU" sz="2400" b="1" dirty="0" smtClean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3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89" y="100668"/>
            <a:ext cx="10249529" cy="1469251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rgbClr val="003399"/>
                </a:solidFill>
              </a:rPr>
              <a:t>Федеральный закон «О противодействии коррупции» </a:t>
            </a:r>
            <a:br>
              <a:rPr lang="ru-RU" altLang="ru-RU" sz="1800" b="1" dirty="0">
                <a:solidFill>
                  <a:srgbClr val="003399"/>
                </a:solidFill>
              </a:rPr>
            </a:br>
            <a:r>
              <a:rPr lang="ru-RU" altLang="ru-RU" sz="1800" b="1" dirty="0">
                <a:solidFill>
                  <a:srgbClr val="003399"/>
                </a:solidFill>
              </a:rPr>
              <a:t>от 25.12.2008 № 273-ФЗ </a:t>
            </a:r>
            <a:br>
              <a:rPr lang="ru-RU" altLang="ru-RU" sz="1800" b="1" dirty="0">
                <a:solidFill>
                  <a:srgbClr val="003399"/>
                </a:solidFill>
              </a:rPr>
            </a:br>
            <a:r>
              <a:rPr lang="ru-RU" altLang="ru-RU" sz="1800" b="1" dirty="0">
                <a:solidFill>
                  <a:srgbClr val="003399"/>
                </a:solidFill>
              </a:rPr>
              <a:t>Понятие </a:t>
            </a:r>
            <a:r>
              <a:rPr lang="ru-RU" altLang="ru-RU" sz="1800" b="1" dirty="0" smtClean="0">
                <a:solidFill>
                  <a:srgbClr val="003399"/>
                </a:solidFill>
              </a:rPr>
              <a:t>противодействия </a:t>
            </a:r>
            <a:r>
              <a:rPr lang="ru-RU" altLang="ru-RU" sz="1800" b="1" dirty="0">
                <a:solidFill>
                  <a:srgbClr val="003399"/>
                </a:solidFill>
              </a:rPr>
              <a:t>коррупции</a:t>
            </a:r>
            <a:br>
              <a:rPr lang="ru-RU" altLang="ru-RU" sz="1800" b="1" dirty="0">
                <a:solidFill>
                  <a:srgbClr val="003399"/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053006"/>
              </p:ext>
            </p:extLst>
          </p:nvPr>
        </p:nvGraphicFramePr>
        <p:xfrm>
          <a:off x="512045" y="1095556"/>
          <a:ext cx="10874823" cy="528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3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8917" y="981767"/>
            <a:ext cx="6767349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kumimoji="1" lang="ru-RU" sz="2000" b="1" dirty="0"/>
              <a:t>Федеральный закон «О противодействии коррупции» </a:t>
            </a:r>
            <a:r>
              <a:rPr kumimoji="1" lang="ru-RU" sz="2000" b="1" dirty="0" smtClean="0"/>
              <a:t/>
            </a:r>
            <a:br>
              <a:rPr kumimoji="1" lang="ru-RU" sz="2000" b="1" dirty="0" smtClean="0"/>
            </a:br>
            <a:r>
              <a:rPr kumimoji="1" lang="ru-RU" sz="2000" b="1" dirty="0" smtClean="0"/>
              <a:t>от </a:t>
            </a:r>
            <a:r>
              <a:rPr kumimoji="1" lang="ru-RU" sz="2000" b="1" dirty="0"/>
              <a:t>25.12.2008 № 273-ФЗ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367" y="2234031"/>
            <a:ext cx="2622502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Запрет на иностранные счета и инструменты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119" y="2237977"/>
            <a:ext cx="2207683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Представление сведений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 доходах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9094" y="2241364"/>
            <a:ext cx="2154767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Представление сведений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 расходах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08153" y="2241364"/>
            <a:ext cx="2400300" cy="1366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Уведомление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 склонении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к совершению коррупционного правонарушения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93350" y="1949265"/>
            <a:ext cx="89302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19780" y="2095844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54423" y="2092669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281224" y="2095843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0367" y="3954223"/>
            <a:ext cx="2622502" cy="227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«О запрете отдельным категориям лиц открывать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иметь счета (вклады), хранить наличные денежные средства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инструментами»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07.05.2013 № 79-ФЗ</a:t>
            </a: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119" y="3960692"/>
            <a:ext cx="2207683" cy="2257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Подзаконные акты,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прежде всего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280675" y="3935361"/>
            <a:ext cx="2183186" cy="22825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 контроле за соответствием расходов лиц, замещающих государственные должности, и иных лиц их доходам» от 03.12.2012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230-ФЗ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02.04.2013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№ 310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014932" y="3942199"/>
            <a:ext cx="2786742" cy="223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Ведомственные нормативные правовые (локальные) акты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1491127" y="3600868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Заголовок 1"/>
          <p:cNvSpPr txBox="1">
            <a:spLocks/>
          </p:cNvSpPr>
          <p:nvPr/>
        </p:nvSpPr>
        <p:spPr bwMode="auto">
          <a:xfrm>
            <a:off x="1435571" y="267971"/>
            <a:ext cx="8745509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Основные антикоррупционные меры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457005" y="3608201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397827" y="3582868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0421344" y="3589171"/>
            <a:ext cx="2223" cy="3524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355015" y="2088510"/>
            <a:ext cx="288925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433" y="1064029"/>
            <a:ext cx="6104867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kumimoji="1" lang="ru-RU" b="1" dirty="0"/>
              <a:t>Федеральный закон «О противодействии коррупции» </a:t>
            </a:r>
            <a:br>
              <a:rPr kumimoji="1" lang="ru-RU" b="1" dirty="0"/>
            </a:br>
            <a:r>
              <a:rPr kumimoji="1" lang="ru-RU" b="1" dirty="0"/>
              <a:t>от 25.12.2008 № 273-ФЗ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470" y="2303817"/>
            <a:ext cx="2520000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Урегулирование конфликта интересов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5369" y="2312731"/>
            <a:ext cx="2520000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Ограничения </a:t>
            </a:r>
            <a:b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на трудоустройство после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6227" y="2325992"/>
            <a:ext cx="2520000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Передача </a:t>
            </a:r>
            <a:b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ценных бумаг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в доверительное управление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3951" y="4026168"/>
            <a:ext cx="2520000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ГК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52830" y="2322322"/>
            <a:ext cx="2668594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Антикоррупционные проверки АПРФ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016" y="4007663"/>
            <a:ext cx="2520000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Подзаконные акты не утверждены.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Может регулироваться локальными актами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593298" y="3671817"/>
            <a:ext cx="904" cy="335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313851" y="4007663"/>
            <a:ext cx="2520000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Корреспондирующие нормы закреплены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в КоАП и ТК РФ. Регулирование подзаконными актами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8834" y="4027888"/>
            <a:ext cx="2520000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Отдельные уточнения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в указах Президента </a:t>
            </a:r>
            <a:r>
              <a:rPr lang="ru-RU" altLang="ru-RU" dirty="0">
                <a:solidFill>
                  <a:srgbClr val="000000"/>
                </a:solidFill>
              </a:rPr>
              <a:t>Российской Федерации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4385317" y="2183683"/>
            <a:ext cx="288925" cy="2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449894" y="2158296"/>
            <a:ext cx="288925" cy="2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7444616" y="2183683"/>
            <a:ext cx="288925" cy="2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0469426" y="2167210"/>
            <a:ext cx="288925" cy="2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93298" y="2020466"/>
            <a:ext cx="90254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Заголовок 1"/>
          <p:cNvSpPr txBox="1">
            <a:spLocks/>
          </p:cNvSpPr>
          <p:nvPr/>
        </p:nvSpPr>
        <p:spPr bwMode="auto">
          <a:xfrm>
            <a:off x="863620" y="143926"/>
            <a:ext cx="10965214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3399"/>
                </a:solidFill>
                <a:latin typeface="+mj-lt"/>
              </a:rPr>
              <a:t>Основные антикоррупционные меры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545369" y="3690322"/>
            <a:ext cx="904" cy="335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583951" y="3694893"/>
            <a:ext cx="904" cy="335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0611926" y="3702721"/>
            <a:ext cx="904" cy="335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790</Words>
  <Application>Microsoft Office PowerPoint</Application>
  <PresentationFormat>Произвольный</PresentationFormat>
  <Paragraphs>130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1_Тема Office</vt:lpstr>
      <vt:lpstr>3_Тема Office</vt:lpstr>
      <vt:lpstr>4_Тема Office</vt:lpstr>
      <vt:lpstr>6_Тема Office</vt:lpstr>
      <vt:lpstr>              Приоритеты государственной политики и нормативно - правового регулирования в области противодействия коррупции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«О противодействии коррупции»  от 25.12.2008 № 273-ФЗ  Понятие противодействия коррупции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22kab</dc:creator>
  <cp:lastModifiedBy>User</cp:lastModifiedBy>
  <cp:revision>288</cp:revision>
  <cp:lastPrinted>2018-11-25T14:10:01Z</cp:lastPrinted>
  <dcterms:created xsi:type="dcterms:W3CDTF">2016-01-21T07:32:23Z</dcterms:created>
  <dcterms:modified xsi:type="dcterms:W3CDTF">2018-12-02T13:21:52Z</dcterms:modified>
</cp:coreProperties>
</file>