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339933"/>
    <a:srgbClr val="CC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6" d="100"/>
          <a:sy n="86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C009C-344B-4487-AA4A-BDFD0D90CB8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853D54-5515-4FAD-9F7C-9570576065E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Формировать навыки самообучения и самоорганизации</a:t>
          </a:r>
          <a:endParaRPr lang="ru-RU" b="1" dirty="0">
            <a:solidFill>
              <a:schemeClr val="tx1"/>
            </a:solidFill>
          </a:endParaRPr>
        </a:p>
      </dgm:t>
    </dgm:pt>
    <dgm:pt modelId="{55DC82EC-D0A7-43F0-92F9-CADFAD360FBB}" type="parTrans" cxnId="{23DA7EC6-9088-41B0-ABB6-1E121FAE44B6}">
      <dgm:prSet/>
      <dgm:spPr/>
      <dgm:t>
        <a:bodyPr/>
        <a:lstStyle/>
        <a:p>
          <a:endParaRPr lang="ru-RU"/>
        </a:p>
      </dgm:t>
    </dgm:pt>
    <dgm:pt modelId="{00A5696C-1C3C-4B1E-9E27-946A0FF4F9C6}" type="sibTrans" cxnId="{23DA7EC6-9088-41B0-ABB6-1E121FAE44B6}">
      <dgm:prSet/>
      <dgm:spPr/>
      <dgm:t>
        <a:bodyPr/>
        <a:lstStyle/>
        <a:p>
          <a:endParaRPr lang="ru-RU"/>
        </a:p>
      </dgm:t>
    </dgm:pt>
    <dgm:pt modelId="{2A5E94D6-8C7D-4605-B85A-7015AE02AB9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Использовать </a:t>
          </a:r>
          <a:r>
            <a:rPr lang="en-US" b="1" dirty="0" smtClean="0">
              <a:solidFill>
                <a:schemeClr val="tx1"/>
              </a:solidFill>
            </a:rPr>
            <a:t>IT </a:t>
          </a:r>
          <a:r>
            <a:rPr lang="ru-RU" b="1" dirty="0" smtClean="0">
              <a:solidFill>
                <a:schemeClr val="tx1"/>
              </a:solidFill>
            </a:rPr>
            <a:t>для решения практических задач</a:t>
          </a:r>
          <a:endParaRPr lang="ru-RU" b="1" dirty="0">
            <a:solidFill>
              <a:schemeClr val="tx1"/>
            </a:solidFill>
          </a:endParaRPr>
        </a:p>
      </dgm:t>
    </dgm:pt>
    <dgm:pt modelId="{D3FBAD79-C1B9-4214-9283-8528851212D1}" type="parTrans" cxnId="{234166CB-9BEB-426C-8A7E-543832C7E2D0}">
      <dgm:prSet/>
      <dgm:spPr/>
      <dgm:t>
        <a:bodyPr/>
        <a:lstStyle/>
        <a:p>
          <a:endParaRPr lang="ru-RU"/>
        </a:p>
      </dgm:t>
    </dgm:pt>
    <dgm:pt modelId="{D9E8E01B-94D5-4E54-9775-60BE078A426F}" type="sibTrans" cxnId="{234166CB-9BEB-426C-8A7E-543832C7E2D0}">
      <dgm:prSet/>
      <dgm:spPr/>
      <dgm:t>
        <a:bodyPr/>
        <a:lstStyle/>
        <a:p>
          <a:endParaRPr lang="ru-RU"/>
        </a:p>
      </dgm:t>
    </dgm:pt>
    <dgm:pt modelId="{0611C5F3-51A6-4961-A8FB-94E14D8721B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Развивать умения работать в команде</a:t>
          </a:r>
          <a:endParaRPr lang="ru-RU" b="1" dirty="0">
            <a:solidFill>
              <a:schemeClr val="tx1"/>
            </a:solidFill>
          </a:endParaRPr>
        </a:p>
      </dgm:t>
    </dgm:pt>
    <dgm:pt modelId="{DD189381-DA3C-48D0-A886-2B09B063EFD5}" type="parTrans" cxnId="{B7DBCC3B-2A7B-4287-AD8A-019589C269D3}">
      <dgm:prSet/>
      <dgm:spPr/>
      <dgm:t>
        <a:bodyPr/>
        <a:lstStyle/>
        <a:p>
          <a:endParaRPr lang="ru-RU"/>
        </a:p>
      </dgm:t>
    </dgm:pt>
    <dgm:pt modelId="{96782DC2-A1C1-46D9-87EB-B468E99BBCEB}" type="sibTrans" cxnId="{B7DBCC3B-2A7B-4287-AD8A-019589C269D3}">
      <dgm:prSet/>
      <dgm:spPr/>
      <dgm:t>
        <a:bodyPr/>
        <a:lstStyle/>
        <a:p>
          <a:endParaRPr lang="ru-RU"/>
        </a:p>
      </dgm:t>
    </dgm:pt>
    <dgm:pt modelId="{0F5CEEA5-E091-454E-A5F5-4408AF2B50C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Находить несколько способов решения проблемной ситуации</a:t>
          </a:r>
          <a:endParaRPr lang="ru-RU" b="1" dirty="0">
            <a:solidFill>
              <a:schemeClr val="tx1"/>
            </a:solidFill>
          </a:endParaRPr>
        </a:p>
      </dgm:t>
    </dgm:pt>
    <dgm:pt modelId="{044135E6-40B9-469D-BACA-D23510CD7366}" type="parTrans" cxnId="{57759E2A-58C0-465D-AFFE-D4124F0C1BBE}">
      <dgm:prSet/>
      <dgm:spPr/>
      <dgm:t>
        <a:bodyPr/>
        <a:lstStyle/>
        <a:p>
          <a:endParaRPr lang="ru-RU"/>
        </a:p>
      </dgm:t>
    </dgm:pt>
    <dgm:pt modelId="{08412211-0993-47B3-9F98-CFBD90700EC3}" type="sibTrans" cxnId="{57759E2A-58C0-465D-AFFE-D4124F0C1BBE}">
      <dgm:prSet/>
      <dgm:spPr/>
      <dgm:t>
        <a:bodyPr/>
        <a:lstStyle/>
        <a:p>
          <a:endParaRPr lang="ru-RU"/>
        </a:p>
      </dgm:t>
    </dgm:pt>
    <dgm:pt modelId="{81FDD484-B568-4F90-9E86-13E11A99C03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Получить навык публичных выступлений</a:t>
          </a:r>
          <a:endParaRPr lang="ru-RU" b="1" dirty="0">
            <a:solidFill>
              <a:schemeClr val="tx1"/>
            </a:solidFill>
          </a:endParaRPr>
        </a:p>
      </dgm:t>
    </dgm:pt>
    <dgm:pt modelId="{0360B2FE-72A8-4643-92A8-8EA3E97458F7}" type="parTrans" cxnId="{5433B739-E52E-42B4-925F-4B384D36B240}">
      <dgm:prSet/>
      <dgm:spPr/>
      <dgm:t>
        <a:bodyPr/>
        <a:lstStyle/>
        <a:p>
          <a:endParaRPr lang="ru-RU"/>
        </a:p>
      </dgm:t>
    </dgm:pt>
    <dgm:pt modelId="{F3290946-927D-4A7E-B4C1-19F542EDD477}" type="sibTrans" cxnId="{5433B739-E52E-42B4-925F-4B384D36B240}">
      <dgm:prSet/>
      <dgm:spPr/>
      <dgm:t>
        <a:bodyPr/>
        <a:lstStyle/>
        <a:p>
          <a:endParaRPr lang="ru-RU"/>
        </a:p>
      </dgm:t>
    </dgm:pt>
    <dgm:pt modelId="{806EEA27-D7EC-40A9-AFFA-C00543BA637E}" type="pres">
      <dgm:prSet presAssocID="{C7AC009C-344B-4487-AA4A-BDFD0D90CB84}" presName="linearFlow" presStyleCnt="0">
        <dgm:presLayoutVars>
          <dgm:dir/>
          <dgm:resizeHandles val="exact"/>
        </dgm:presLayoutVars>
      </dgm:prSet>
      <dgm:spPr/>
    </dgm:pt>
    <dgm:pt modelId="{640A3182-7D25-4721-B659-276856A50507}" type="pres">
      <dgm:prSet presAssocID="{13853D54-5515-4FAD-9F7C-9570576065E8}" presName="composite" presStyleCnt="0"/>
      <dgm:spPr/>
    </dgm:pt>
    <dgm:pt modelId="{717D7484-E1B9-4A2D-AEC4-4E58A4377FA6}" type="pres">
      <dgm:prSet presAssocID="{13853D54-5515-4FAD-9F7C-9570576065E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847F1D-C000-48CB-B4BE-2B198335799F}" type="pres">
      <dgm:prSet presAssocID="{13853D54-5515-4FAD-9F7C-9570576065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60E9A-0A57-4C05-AAB4-E7679490CA04}" type="pres">
      <dgm:prSet presAssocID="{00A5696C-1C3C-4B1E-9E27-946A0FF4F9C6}" presName="spacing" presStyleCnt="0"/>
      <dgm:spPr/>
    </dgm:pt>
    <dgm:pt modelId="{69596BA6-273B-4EEC-BD78-16228AA33893}" type="pres">
      <dgm:prSet presAssocID="{2A5E94D6-8C7D-4605-B85A-7015AE02AB9E}" presName="composite" presStyleCnt="0"/>
      <dgm:spPr/>
    </dgm:pt>
    <dgm:pt modelId="{790626D8-A7CF-44A1-A04E-FF2E270C7FDF}" type="pres">
      <dgm:prSet presAssocID="{2A5E94D6-8C7D-4605-B85A-7015AE02AB9E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BED16C-E474-45CE-8AC1-4C20DE39DC7F}" type="pres">
      <dgm:prSet presAssocID="{2A5E94D6-8C7D-4605-B85A-7015AE02AB9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B9B05-4D25-42BC-A5DF-72ABFC3C7E59}" type="pres">
      <dgm:prSet presAssocID="{D9E8E01B-94D5-4E54-9775-60BE078A426F}" presName="spacing" presStyleCnt="0"/>
      <dgm:spPr/>
    </dgm:pt>
    <dgm:pt modelId="{CF8835B9-1E17-40DC-B144-DA92E1435309}" type="pres">
      <dgm:prSet presAssocID="{0611C5F3-51A6-4961-A8FB-94E14D8721BD}" presName="composite" presStyleCnt="0"/>
      <dgm:spPr/>
    </dgm:pt>
    <dgm:pt modelId="{A623DAB8-2D50-4328-931A-A8BA25E43B70}" type="pres">
      <dgm:prSet presAssocID="{0611C5F3-51A6-4961-A8FB-94E14D8721BD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79B622E-B97F-44DC-A4D0-B1148605D222}" type="pres">
      <dgm:prSet presAssocID="{0611C5F3-51A6-4961-A8FB-94E14D8721B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A040-5A9C-4C2B-A44F-552BDDD09E09}" type="pres">
      <dgm:prSet presAssocID="{96782DC2-A1C1-46D9-87EB-B468E99BBCEB}" presName="spacing" presStyleCnt="0"/>
      <dgm:spPr/>
    </dgm:pt>
    <dgm:pt modelId="{C1EDFE98-0ADE-43E2-802C-5CBA87F7646B}" type="pres">
      <dgm:prSet presAssocID="{0F5CEEA5-E091-454E-A5F5-4408AF2B50C6}" presName="composite" presStyleCnt="0"/>
      <dgm:spPr/>
    </dgm:pt>
    <dgm:pt modelId="{C66BDE19-1F01-4344-8126-546F3F008931}" type="pres">
      <dgm:prSet presAssocID="{0F5CEEA5-E091-454E-A5F5-4408AF2B50C6}" presName="imgShp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1698DD-30A1-49D0-8942-3A5724509274}" type="pres">
      <dgm:prSet presAssocID="{0F5CEEA5-E091-454E-A5F5-4408AF2B50C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B1DD1-FE3E-4529-8467-1E30CD556C90}" type="pres">
      <dgm:prSet presAssocID="{08412211-0993-47B3-9F98-CFBD90700EC3}" presName="spacing" presStyleCnt="0"/>
      <dgm:spPr/>
    </dgm:pt>
    <dgm:pt modelId="{7353BCEB-080D-409A-882C-7B75D9C2EDBF}" type="pres">
      <dgm:prSet presAssocID="{81FDD484-B568-4F90-9E86-13E11A99C036}" presName="composite" presStyleCnt="0"/>
      <dgm:spPr/>
    </dgm:pt>
    <dgm:pt modelId="{6462F49F-0E0B-418D-803F-FDFAE4CC0E26}" type="pres">
      <dgm:prSet presAssocID="{81FDD484-B568-4F90-9E86-13E11A99C036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6A888B-34C8-4F46-A50C-E32966B96B62}" type="pres">
      <dgm:prSet presAssocID="{81FDD484-B568-4F90-9E86-13E11A99C03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CF408-273B-4DE5-BE66-47878CB0B998}" type="presOf" srcId="{0611C5F3-51A6-4961-A8FB-94E14D8721BD}" destId="{579B622E-B97F-44DC-A4D0-B1148605D222}" srcOrd="0" destOrd="0" presId="urn:microsoft.com/office/officeart/2005/8/layout/vList3"/>
    <dgm:cxn modelId="{7777E3F7-19B5-438B-A429-D5261BC973A2}" type="presOf" srcId="{81FDD484-B568-4F90-9E86-13E11A99C036}" destId="{716A888B-34C8-4F46-A50C-E32966B96B62}" srcOrd="0" destOrd="0" presId="urn:microsoft.com/office/officeart/2005/8/layout/vList3"/>
    <dgm:cxn modelId="{B913A971-6A32-442E-85AB-A28FD7D9344F}" type="presOf" srcId="{0F5CEEA5-E091-454E-A5F5-4408AF2B50C6}" destId="{7E1698DD-30A1-49D0-8942-3A5724509274}" srcOrd="0" destOrd="0" presId="urn:microsoft.com/office/officeart/2005/8/layout/vList3"/>
    <dgm:cxn modelId="{95549325-5B5C-428F-A1F8-D52636CB0F7D}" type="presOf" srcId="{2A5E94D6-8C7D-4605-B85A-7015AE02AB9E}" destId="{EDBED16C-E474-45CE-8AC1-4C20DE39DC7F}" srcOrd="0" destOrd="0" presId="urn:microsoft.com/office/officeart/2005/8/layout/vList3"/>
    <dgm:cxn modelId="{B7DBCC3B-2A7B-4287-AD8A-019589C269D3}" srcId="{C7AC009C-344B-4487-AA4A-BDFD0D90CB84}" destId="{0611C5F3-51A6-4961-A8FB-94E14D8721BD}" srcOrd="2" destOrd="0" parTransId="{DD189381-DA3C-48D0-A886-2B09B063EFD5}" sibTransId="{96782DC2-A1C1-46D9-87EB-B468E99BBCEB}"/>
    <dgm:cxn modelId="{A859FE2F-9743-40B4-B0F3-7568BDA69CE9}" type="presOf" srcId="{13853D54-5515-4FAD-9F7C-9570576065E8}" destId="{92847F1D-C000-48CB-B4BE-2B198335799F}" srcOrd="0" destOrd="0" presId="urn:microsoft.com/office/officeart/2005/8/layout/vList3"/>
    <dgm:cxn modelId="{57759E2A-58C0-465D-AFFE-D4124F0C1BBE}" srcId="{C7AC009C-344B-4487-AA4A-BDFD0D90CB84}" destId="{0F5CEEA5-E091-454E-A5F5-4408AF2B50C6}" srcOrd="3" destOrd="0" parTransId="{044135E6-40B9-469D-BACA-D23510CD7366}" sibTransId="{08412211-0993-47B3-9F98-CFBD90700EC3}"/>
    <dgm:cxn modelId="{00081C83-6DA6-4774-9727-13DBF2E20244}" type="presOf" srcId="{C7AC009C-344B-4487-AA4A-BDFD0D90CB84}" destId="{806EEA27-D7EC-40A9-AFFA-C00543BA637E}" srcOrd="0" destOrd="0" presId="urn:microsoft.com/office/officeart/2005/8/layout/vList3"/>
    <dgm:cxn modelId="{23DA7EC6-9088-41B0-ABB6-1E121FAE44B6}" srcId="{C7AC009C-344B-4487-AA4A-BDFD0D90CB84}" destId="{13853D54-5515-4FAD-9F7C-9570576065E8}" srcOrd="0" destOrd="0" parTransId="{55DC82EC-D0A7-43F0-92F9-CADFAD360FBB}" sibTransId="{00A5696C-1C3C-4B1E-9E27-946A0FF4F9C6}"/>
    <dgm:cxn modelId="{234166CB-9BEB-426C-8A7E-543832C7E2D0}" srcId="{C7AC009C-344B-4487-AA4A-BDFD0D90CB84}" destId="{2A5E94D6-8C7D-4605-B85A-7015AE02AB9E}" srcOrd="1" destOrd="0" parTransId="{D3FBAD79-C1B9-4214-9283-8528851212D1}" sibTransId="{D9E8E01B-94D5-4E54-9775-60BE078A426F}"/>
    <dgm:cxn modelId="{5433B739-E52E-42B4-925F-4B384D36B240}" srcId="{C7AC009C-344B-4487-AA4A-BDFD0D90CB84}" destId="{81FDD484-B568-4F90-9E86-13E11A99C036}" srcOrd="4" destOrd="0" parTransId="{0360B2FE-72A8-4643-92A8-8EA3E97458F7}" sibTransId="{F3290946-927D-4A7E-B4C1-19F542EDD477}"/>
    <dgm:cxn modelId="{8B82D643-198F-4EB6-BE97-F19D95A7D0E3}" type="presParOf" srcId="{806EEA27-D7EC-40A9-AFFA-C00543BA637E}" destId="{640A3182-7D25-4721-B659-276856A50507}" srcOrd="0" destOrd="0" presId="urn:microsoft.com/office/officeart/2005/8/layout/vList3"/>
    <dgm:cxn modelId="{75D2B228-1F0D-482E-9E60-89EEC84A5D98}" type="presParOf" srcId="{640A3182-7D25-4721-B659-276856A50507}" destId="{717D7484-E1B9-4A2D-AEC4-4E58A4377FA6}" srcOrd="0" destOrd="0" presId="urn:microsoft.com/office/officeart/2005/8/layout/vList3"/>
    <dgm:cxn modelId="{BF4220DB-9689-4ACE-9035-4D8A0E9A91AA}" type="presParOf" srcId="{640A3182-7D25-4721-B659-276856A50507}" destId="{92847F1D-C000-48CB-B4BE-2B198335799F}" srcOrd="1" destOrd="0" presId="urn:microsoft.com/office/officeart/2005/8/layout/vList3"/>
    <dgm:cxn modelId="{3E432261-4BC8-43B4-89E1-A95BA3ED574A}" type="presParOf" srcId="{806EEA27-D7EC-40A9-AFFA-C00543BA637E}" destId="{BCD60E9A-0A57-4C05-AAB4-E7679490CA04}" srcOrd="1" destOrd="0" presId="urn:microsoft.com/office/officeart/2005/8/layout/vList3"/>
    <dgm:cxn modelId="{5EEEEDB1-9EDF-42FF-B658-9FA26131412E}" type="presParOf" srcId="{806EEA27-D7EC-40A9-AFFA-C00543BA637E}" destId="{69596BA6-273B-4EEC-BD78-16228AA33893}" srcOrd="2" destOrd="0" presId="urn:microsoft.com/office/officeart/2005/8/layout/vList3"/>
    <dgm:cxn modelId="{0C52A1BE-4558-49B9-8513-9DA2013F9430}" type="presParOf" srcId="{69596BA6-273B-4EEC-BD78-16228AA33893}" destId="{790626D8-A7CF-44A1-A04E-FF2E270C7FDF}" srcOrd="0" destOrd="0" presId="urn:microsoft.com/office/officeart/2005/8/layout/vList3"/>
    <dgm:cxn modelId="{873102D4-0619-4413-825F-39140F705AD9}" type="presParOf" srcId="{69596BA6-273B-4EEC-BD78-16228AA33893}" destId="{EDBED16C-E474-45CE-8AC1-4C20DE39DC7F}" srcOrd="1" destOrd="0" presId="urn:microsoft.com/office/officeart/2005/8/layout/vList3"/>
    <dgm:cxn modelId="{0B4CBB77-57BA-4EE4-9469-BDE25E4CC0E6}" type="presParOf" srcId="{806EEA27-D7EC-40A9-AFFA-C00543BA637E}" destId="{9ACB9B05-4D25-42BC-A5DF-72ABFC3C7E59}" srcOrd="3" destOrd="0" presId="urn:microsoft.com/office/officeart/2005/8/layout/vList3"/>
    <dgm:cxn modelId="{D6513A74-4560-489B-807F-5F500939C3FE}" type="presParOf" srcId="{806EEA27-D7EC-40A9-AFFA-C00543BA637E}" destId="{CF8835B9-1E17-40DC-B144-DA92E1435309}" srcOrd="4" destOrd="0" presId="urn:microsoft.com/office/officeart/2005/8/layout/vList3"/>
    <dgm:cxn modelId="{332C6C52-C8F3-4010-857A-CCFB5CE1070A}" type="presParOf" srcId="{CF8835B9-1E17-40DC-B144-DA92E1435309}" destId="{A623DAB8-2D50-4328-931A-A8BA25E43B70}" srcOrd="0" destOrd="0" presId="urn:microsoft.com/office/officeart/2005/8/layout/vList3"/>
    <dgm:cxn modelId="{9C94E6EA-D822-40AA-8E5A-90F429B67B01}" type="presParOf" srcId="{CF8835B9-1E17-40DC-B144-DA92E1435309}" destId="{579B622E-B97F-44DC-A4D0-B1148605D222}" srcOrd="1" destOrd="0" presId="urn:microsoft.com/office/officeart/2005/8/layout/vList3"/>
    <dgm:cxn modelId="{995580F3-3834-48C2-BA09-F127EE83E111}" type="presParOf" srcId="{806EEA27-D7EC-40A9-AFFA-C00543BA637E}" destId="{2E2AA040-5A9C-4C2B-A44F-552BDDD09E09}" srcOrd="5" destOrd="0" presId="urn:microsoft.com/office/officeart/2005/8/layout/vList3"/>
    <dgm:cxn modelId="{34778FA3-0594-4589-BD02-4C662BDF1A9D}" type="presParOf" srcId="{806EEA27-D7EC-40A9-AFFA-C00543BA637E}" destId="{C1EDFE98-0ADE-43E2-802C-5CBA87F7646B}" srcOrd="6" destOrd="0" presId="urn:microsoft.com/office/officeart/2005/8/layout/vList3"/>
    <dgm:cxn modelId="{9ACF2A8C-5B67-472A-B44F-AFC7D95D4A45}" type="presParOf" srcId="{C1EDFE98-0ADE-43E2-802C-5CBA87F7646B}" destId="{C66BDE19-1F01-4344-8126-546F3F008931}" srcOrd="0" destOrd="0" presId="urn:microsoft.com/office/officeart/2005/8/layout/vList3"/>
    <dgm:cxn modelId="{3186270C-77E9-4235-8D63-E754FB9FE573}" type="presParOf" srcId="{C1EDFE98-0ADE-43E2-802C-5CBA87F7646B}" destId="{7E1698DD-30A1-49D0-8942-3A5724509274}" srcOrd="1" destOrd="0" presId="urn:microsoft.com/office/officeart/2005/8/layout/vList3"/>
    <dgm:cxn modelId="{80B38655-A0B4-4D73-9E34-BDACEEAB99C2}" type="presParOf" srcId="{806EEA27-D7EC-40A9-AFFA-C00543BA637E}" destId="{EC7B1DD1-FE3E-4529-8467-1E30CD556C90}" srcOrd="7" destOrd="0" presId="urn:microsoft.com/office/officeart/2005/8/layout/vList3"/>
    <dgm:cxn modelId="{629BF316-F4E1-470C-9671-7EE210BC8B0E}" type="presParOf" srcId="{806EEA27-D7EC-40A9-AFFA-C00543BA637E}" destId="{7353BCEB-080D-409A-882C-7B75D9C2EDBF}" srcOrd="8" destOrd="0" presId="urn:microsoft.com/office/officeart/2005/8/layout/vList3"/>
    <dgm:cxn modelId="{E09302EA-1E98-4725-8158-D1F6383490B0}" type="presParOf" srcId="{7353BCEB-080D-409A-882C-7B75D9C2EDBF}" destId="{6462F49F-0E0B-418D-803F-FDFAE4CC0E26}" srcOrd="0" destOrd="0" presId="urn:microsoft.com/office/officeart/2005/8/layout/vList3"/>
    <dgm:cxn modelId="{CFA2F643-EF77-49A2-9E58-393FFDDCD5A3}" type="presParOf" srcId="{7353BCEB-080D-409A-882C-7B75D9C2EDBF}" destId="{716A888B-34C8-4F46-A50C-E32966B96B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47F1D-C000-48CB-B4BE-2B198335799F}">
      <dsp:nvSpPr>
        <dsp:cNvPr id="0" name=""/>
        <dsp:cNvSpPr/>
      </dsp:nvSpPr>
      <dsp:spPr>
        <a:xfrm rot="10800000">
          <a:off x="1383709" y="3149"/>
          <a:ext cx="4686840" cy="8127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Формировать навыки самообучения и самоорганизации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86899" y="3149"/>
        <a:ext cx="4483650" cy="812760"/>
      </dsp:txXfrm>
    </dsp:sp>
    <dsp:sp modelId="{717D7484-E1B9-4A2D-AEC4-4E58A4377FA6}">
      <dsp:nvSpPr>
        <dsp:cNvPr id="0" name=""/>
        <dsp:cNvSpPr/>
      </dsp:nvSpPr>
      <dsp:spPr>
        <a:xfrm>
          <a:off x="977329" y="3149"/>
          <a:ext cx="812760" cy="812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ED16C-E474-45CE-8AC1-4C20DE39DC7F}">
      <dsp:nvSpPr>
        <dsp:cNvPr id="0" name=""/>
        <dsp:cNvSpPr/>
      </dsp:nvSpPr>
      <dsp:spPr>
        <a:xfrm rot="10800000">
          <a:off x="1383709" y="1058524"/>
          <a:ext cx="4686840" cy="8127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Использовать </a:t>
          </a:r>
          <a:r>
            <a:rPr lang="en-US" sz="2000" b="1" kern="1200" dirty="0" smtClean="0">
              <a:solidFill>
                <a:schemeClr val="tx1"/>
              </a:solidFill>
            </a:rPr>
            <a:t>IT </a:t>
          </a:r>
          <a:r>
            <a:rPr lang="ru-RU" sz="2000" b="1" kern="1200" dirty="0" smtClean="0">
              <a:solidFill>
                <a:schemeClr val="tx1"/>
              </a:solidFill>
            </a:rPr>
            <a:t>для решения практических задач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86899" y="1058524"/>
        <a:ext cx="4483650" cy="812760"/>
      </dsp:txXfrm>
    </dsp:sp>
    <dsp:sp modelId="{790626D8-A7CF-44A1-A04E-FF2E270C7FDF}">
      <dsp:nvSpPr>
        <dsp:cNvPr id="0" name=""/>
        <dsp:cNvSpPr/>
      </dsp:nvSpPr>
      <dsp:spPr>
        <a:xfrm>
          <a:off x="977329" y="1058524"/>
          <a:ext cx="812760" cy="812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B622E-B97F-44DC-A4D0-B1148605D222}">
      <dsp:nvSpPr>
        <dsp:cNvPr id="0" name=""/>
        <dsp:cNvSpPr/>
      </dsp:nvSpPr>
      <dsp:spPr>
        <a:xfrm rot="10800000">
          <a:off x="1383709" y="2113899"/>
          <a:ext cx="4686840" cy="8127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Развивать умения работать в команде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86899" y="2113899"/>
        <a:ext cx="4483650" cy="812760"/>
      </dsp:txXfrm>
    </dsp:sp>
    <dsp:sp modelId="{A623DAB8-2D50-4328-931A-A8BA25E43B70}">
      <dsp:nvSpPr>
        <dsp:cNvPr id="0" name=""/>
        <dsp:cNvSpPr/>
      </dsp:nvSpPr>
      <dsp:spPr>
        <a:xfrm>
          <a:off x="977329" y="2113899"/>
          <a:ext cx="812760" cy="812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98DD-30A1-49D0-8942-3A5724509274}">
      <dsp:nvSpPr>
        <dsp:cNvPr id="0" name=""/>
        <dsp:cNvSpPr/>
      </dsp:nvSpPr>
      <dsp:spPr>
        <a:xfrm rot="10800000">
          <a:off x="1383709" y="3169275"/>
          <a:ext cx="4686840" cy="8127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Находить несколько способов решения проблемной ситуации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86899" y="3169275"/>
        <a:ext cx="4483650" cy="812760"/>
      </dsp:txXfrm>
    </dsp:sp>
    <dsp:sp modelId="{C66BDE19-1F01-4344-8126-546F3F008931}">
      <dsp:nvSpPr>
        <dsp:cNvPr id="0" name=""/>
        <dsp:cNvSpPr/>
      </dsp:nvSpPr>
      <dsp:spPr>
        <a:xfrm>
          <a:off x="977329" y="3169275"/>
          <a:ext cx="812760" cy="812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A888B-34C8-4F46-A50C-E32966B96B62}">
      <dsp:nvSpPr>
        <dsp:cNvPr id="0" name=""/>
        <dsp:cNvSpPr/>
      </dsp:nvSpPr>
      <dsp:spPr>
        <a:xfrm rot="10800000">
          <a:off x="1383709" y="4224650"/>
          <a:ext cx="4686840" cy="8127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0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Получить навык публичных выступлений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86899" y="4224650"/>
        <a:ext cx="4483650" cy="812760"/>
      </dsp:txXfrm>
    </dsp:sp>
    <dsp:sp modelId="{6462F49F-0E0B-418D-803F-FDFAE4CC0E26}">
      <dsp:nvSpPr>
        <dsp:cNvPr id="0" name=""/>
        <dsp:cNvSpPr/>
      </dsp:nvSpPr>
      <dsp:spPr>
        <a:xfrm>
          <a:off x="977329" y="4224650"/>
          <a:ext cx="812760" cy="812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DC5-EE98-478F-8A91-A5711F4AF8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19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50E5-28AD-4B73-9772-D227875A4EB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15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3FF-0EBA-4039-A934-3BD8F05DE76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21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E02649-4D65-4B90-9DD0-C41AAC23E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9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15B9-FBCB-49A7-89D2-47D2D12DCA0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1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AA7C-D513-42AA-97C5-B8FCD544D5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15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BDE-4FA3-4952-9326-DDCBA729EA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26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5661-B0BE-4837-B078-CB4E273AD7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99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897B-2001-4CC8-A06A-639B2D7EBD1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84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450E-0552-4E26-BBDD-C8E9735C78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1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5521-EF44-4959-9A53-944CD5FB583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22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1BF3-B83E-4D9F-85DB-977D29BF6BC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44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DF303-447F-4CD6-BEB9-8A74440686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28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tes.google.com/view/ekotulaco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739" y="620688"/>
            <a:ext cx="7686215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altLang="ru-RU" sz="4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alt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alt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образовательной деятельности</a:t>
            </a:r>
            <a:r>
              <a:rPr lang="ru-RU" altLang="ru-RU" sz="2800" dirty="0">
                <a:solidFill>
                  <a:schemeClr val="tx1"/>
                </a:solidFill>
              </a:rPr>
              <a:t/>
            </a:r>
            <a:br>
              <a:rPr lang="ru-RU" altLang="ru-RU" sz="2800" dirty="0">
                <a:solidFill>
                  <a:schemeClr val="tx1"/>
                </a:solidFill>
              </a:rPr>
            </a:br>
            <a:endParaRPr lang="ru-RU" altLang="ru-RU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44994" y="5287398"/>
            <a:ext cx="3529434" cy="92325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Е.В.,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ГОУ ДО ТО «ОЭБЦУ»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211638" y="6381750"/>
            <a:ext cx="1033356" cy="311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 - 2019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C:\Users\Дом\Desktop\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1909"/>
            <a:ext cx="2671366" cy="16245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заполнению регистрационной формы.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1447303"/>
            <a:ext cx="8495928" cy="53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Щёлкнем кнопку «Далее».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8" y="1412776"/>
            <a:ext cx="8042786" cy="50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заполнение регистрационной формы. Введение телефонного номера не является обязательным. Вводим цифры,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зображённые на картинке. Принимаем условия использования сервиса.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30778"/>
            <a:ext cx="7380312" cy="46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Создадим свой профиль.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" y="1377546"/>
            <a:ext cx="8258810" cy="51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щёлкнем на кнопку «вперёд». Аккаунт 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956376" cy="49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Зайдите в свой аккаунт. В разделе «Мой диск» найдите подраздел «Ещё», а в нём раздел 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Откройте раздел.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268760"/>
            <a:ext cx="8388424" cy="52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Здесь начинаем создавать веб-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(сайт).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124744"/>
            <a:ext cx="8567936" cy="5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Редактируем шапку веб-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вводим название веб-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указываем название страницы (Главная), выбираем изображение.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2" y="1268760"/>
            <a:ext cx="8244408" cy="51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Редактируем меню, добавляем страницы.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42554"/>
            <a:ext cx="7740352" cy="48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Редактируем содержание страниц.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812360" cy="48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1869" y="1556792"/>
            <a:ext cx="74676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задание, проект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Интернет-ресурсов.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проектной деятельности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любой теме. </a:t>
            </a:r>
          </a:p>
          <a:p>
            <a:endParaRPr lang="ru-RU" altLang="ru-RU" dirty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761038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Встраиваем веб-контент (ссылки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нтернет-ресурсы)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9" y="1381346"/>
            <a:ext cx="8374022" cy="52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Нажав на кнопку «опубликовать» Вы сможете разместить созданный Вами веб-продукт в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299271"/>
            <a:ext cx="7907559" cy="49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ыход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привычные рамки представления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у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стадии анализа, обобщения и оценки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 навыков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желания и навыков учиться самостоятельно.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24815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543800" cy="8381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ВЕБ-КВЕСТ ПОЗВОЛЯЕТ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413864"/>
              </p:ext>
            </p:extLst>
          </p:nvPr>
        </p:nvGraphicFramePr>
        <p:xfrm>
          <a:off x="1259633" y="1268760"/>
          <a:ext cx="7047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2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0" name="Group 12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92008262"/>
              </p:ext>
            </p:extLst>
          </p:nvPr>
        </p:nvGraphicFramePr>
        <p:xfrm>
          <a:off x="468313" y="1196975"/>
          <a:ext cx="8280400" cy="5191761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темы веб-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привлечения интереса обучающихся.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проблемной задачи, формы представления конечного результата.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последовательности действий, ролей, ресурсы для выполнения задания.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и параметры оценки конечного продукта.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Страница педагога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 по использованию веб-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цели, задачи, планируемые результаты.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материалы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Ссылки на ресурсы, которыми могут воспользоваться участники  веб-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41" name="WordArt 121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4608512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Arial"/>
                <a:cs typeface="Arial"/>
              </a:rPr>
              <a:t>Структура веб-квеста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18381" y="1988840"/>
            <a:ext cx="7467600" cy="39875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веб-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«ЭКО-ТУЛЯЧОК»: </a:t>
            </a:r>
            <a:r>
              <a:rPr lang="ru-RU" dirty="0">
                <a:solidFill>
                  <a:srgbClr val="1D98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https://sites.google.com/view/ekotulacok/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>
              <a:latin typeface="Bookman Old Style" pitchFamily="18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124075" y="333375"/>
            <a:ext cx="5256213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предметных 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5209803" cy="317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95536" y="859007"/>
            <a:ext cx="72004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браузера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www.google.com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переходим на сайт  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ервиса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Google.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8137525" cy="503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Создание веб-</a:t>
            </a:r>
            <a:r>
              <a:rPr kumimoji="0" lang="ru-RU" sz="3600" b="0" i="0" u="none" strike="noStrike" kern="10" cap="none" spc="0" normalizeH="0" baseline="0" noProof="0" dirty="0" err="1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квеста</a:t>
            </a: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использованием облачного сервиса </a:t>
            </a: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Google</a:t>
            </a:r>
            <a:endParaRPr kumimoji="0" lang="ru-RU" sz="3600" b="0" i="0" u="none" strike="noStrike" kern="10" cap="none" spc="0" normalizeH="0" baseline="0" noProof="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3399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82337"/>
            <a:ext cx="7493480" cy="4683425"/>
          </a:xfrm>
          <a:prstGeom prst="rect">
            <a:avLst/>
          </a:prstGeom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8137525" cy="503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Создание веб-</a:t>
            </a:r>
            <a:r>
              <a:rPr kumimoji="0" lang="ru-RU" sz="3600" b="0" i="0" u="none" strike="noStrike" kern="10" cap="none" spc="0" normalizeH="0" baseline="0" noProof="0" dirty="0" err="1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квеста</a:t>
            </a: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использованием облачного сервиса </a:t>
            </a: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Google</a:t>
            </a:r>
            <a:endParaRPr kumimoji="0" lang="ru-RU" sz="3600" b="0" i="0" u="none" strike="noStrike" kern="10" cap="none" spc="0" normalizeH="0" baseline="0" noProof="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3399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аккаунта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перейдите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веб-страницу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кликните кнопку «Войти».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7"/>
            <a:ext cx="7728602" cy="48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Создаём аккаунт.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" y="1124744"/>
            <a:ext cx="8762866" cy="54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365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Times New Roman</vt:lpstr>
      <vt:lpstr>Тема Office</vt:lpstr>
      <vt:lpstr>  Веб-квест как способ активизации образовательной деятельности </vt:lpstr>
      <vt:lpstr>Презентация PowerPoint</vt:lpstr>
      <vt:lpstr>Презентация PowerPoint</vt:lpstr>
      <vt:lpstr>ТЕХНОЛОГИЯ ВЕБ-КВЕСТ ПОЗВОЛЯЕТ</vt:lpstr>
      <vt:lpstr>Презентация PowerPoint</vt:lpstr>
      <vt:lpstr>Презентация PowerPoint</vt:lpstr>
      <vt:lpstr>Презентация PowerPoint</vt:lpstr>
      <vt:lpstr>Для создания аккаунта в Google перейдите на веб-страницу Google и кликните кнопку «Войти». </vt:lpstr>
      <vt:lpstr>Создаём аккаунт.</vt:lpstr>
      <vt:lpstr>Приступаем к заполнению регистрационной формы.</vt:lpstr>
      <vt:lpstr>Щёлкнем кнопку «Далее».</vt:lpstr>
      <vt:lpstr>Продолжаем заполнение регистрационной формы. Введение телефонного номера не является обязательным. Вводим цифры, изображённые на картинке. Принимаем условия использования сервиса.</vt:lpstr>
      <vt:lpstr>Создадим свой профиль.</vt:lpstr>
      <vt:lpstr>Далее щёлкнем на кнопку «вперёд». Аккаунт в Google создан.</vt:lpstr>
      <vt:lpstr> Зайдите в свой аккаунт. В разделе «Мой диск» найдите подраздел «Ещё», а в нём раздел «Google Cайты». Откройте раздел.</vt:lpstr>
      <vt:lpstr> Здесь начинаем создавать веб-квест (сайт).</vt:lpstr>
      <vt:lpstr> Редактируем шапку веб-квеста: вводим название веб-квеста, указываем название страницы (Главная), выбираем изображение.</vt:lpstr>
      <vt:lpstr> Редактируем меню, добавляем страницы.</vt:lpstr>
      <vt:lpstr> Редактируем содержание страниц.</vt:lpstr>
      <vt:lpstr> Встраиваем веб-контент (ссылки на Интернет-ресурсы)</vt:lpstr>
      <vt:lpstr> Нажав на кнопку «опубликовать» Вы сможете разместить созданный Вами веб-продукт в сети Интернет.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методистов ГОУ ДО  ТО «Центр дополнительного образования детей» «Веб-квест как форма активизации учебно-воспитательного процесса, создание образовательных веб-квестов», 2017 г.</dc:title>
  <dc:creator>Дом</dc:creator>
  <cp:lastModifiedBy>Пользователь Windows</cp:lastModifiedBy>
  <cp:revision>18</cp:revision>
  <dcterms:created xsi:type="dcterms:W3CDTF">2018-02-26T17:42:26Z</dcterms:created>
  <dcterms:modified xsi:type="dcterms:W3CDTF">2019-02-12T08:56:15Z</dcterms:modified>
</cp:coreProperties>
</file>