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86" r:id="rId2"/>
    <p:sldId id="287" r:id="rId3"/>
    <p:sldId id="288" r:id="rId4"/>
    <p:sldId id="257" r:id="rId5"/>
    <p:sldId id="258" r:id="rId6"/>
    <p:sldId id="289" r:id="rId7"/>
    <p:sldId id="290" r:id="rId8"/>
    <p:sldId id="291" r:id="rId9"/>
    <p:sldId id="292" r:id="rId10"/>
    <p:sldId id="293" r:id="rId11"/>
    <p:sldId id="294" r:id="rId12"/>
    <p:sldId id="296" r:id="rId13"/>
    <p:sldId id="295" r:id="rId14"/>
    <p:sldId id="297" r:id="rId15"/>
    <p:sldId id="259" r:id="rId16"/>
    <p:sldId id="284" r:id="rId17"/>
    <p:sldId id="261" r:id="rId18"/>
    <p:sldId id="302" r:id="rId19"/>
    <p:sldId id="262" r:id="rId20"/>
    <p:sldId id="263" r:id="rId21"/>
    <p:sldId id="285" r:id="rId22"/>
    <p:sldId id="264" r:id="rId23"/>
    <p:sldId id="265" r:id="rId24"/>
    <p:sldId id="303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7" r:id="rId34"/>
    <p:sldId id="304" r:id="rId35"/>
    <p:sldId id="278" r:id="rId36"/>
    <p:sldId id="279" r:id="rId37"/>
    <p:sldId id="298" r:id="rId38"/>
    <p:sldId id="299" r:id="rId39"/>
    <p:sldId id="300" r:id="rId40"/>
    <p:sldId id="301" r:id="rId41"/>
    <p:sldId id="274" r:id="rId42"/>
    <p:sldId id="275" r:id="rId43"/>
    <p:sldId id="276" r:id="rId44"/>
    <p:sldId id="280" r:id="rId45"/>
    <p:sldId id="281" r:id="rId46"/>
    <p:sldId id="283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9BF1E-7A33-44F4-A571-4CD189FE3290}" type="doc">
      <dgm:prSet loTypeId="urn:microsoft.com/office/officeart/2008/layout/Lin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5081019-6AEF-4D2F-BDE3-A2ABA1A43F26}">
      <dgm:prSet phldrT="[Текст]" custT="1"/>
      <dgm:spPr/>
      <dgm:t>
        <a:bodyPr/>
        <a:lstStyle/>
        <a:p>
          <a:r>
            <a:rPr lang="ru-RU" sz="2800" b="1" i="0" dirty="0" smtClean="0"/>
            <a:t>Перепалки (</a:t>
          </a:r>
          <a:r>
            <a:rPr lang="ru-RU" sz="2800" b="1" i="0" dirty="0" err="1" smtClean="0"/>
            <a:t>флейминг</a:t>
          </a:r>
          <a:r>
            <a:rPr lang="ru-RU" sz="2800" b="1" i="0" dirty="0" smtClean="0"/>
            <a:t>)</a:t>
          </a:r>
          <a:endParaRPr lang="ru-RU" sz="2800" dirty="0"/>
        </a:p>
      </dgm:t>
    </dgm:pt>
    <dgm:pt modelId="{1A84F20B-E609-423F-837F-95C5A492E623}" type="parTrans" cxnId="{85A511B5-3C96-4ADC-B761-AC27687422FC}">
      <dgm:prSet/>
      <dgm:spPr/>
      <dgm:t>
        <a:bodyPr/>
        <a:lstStyle/>
        <a:p>
          <a:endParaRPr lang="ru-RU"/>
        </a:p>
      </dgm:t>
    </dgm:pt>
    <dgm:pt modelId="{26F4D3B1-C2BD-444F-8A44-E9210826BFD0}" type="sibTrans" cxnId="{85A511B5-3C96-4ADC-B761-AC27687422FC}">
      <dgm:prSet/>
      <dgm:spPr/>
      <dgm:t>
        <a:bodyPr/>
        <a:lstStyle/>
        <a:p>
          <a:endParaRPr lang="ru-RU"/>
        </a:p>
      </dgm:t>
    </dgm:pt>
    <dgm:pt modelId="{CF0F7492-1743-4C9B-B794-50142D8A3FE8}">
      <dgm:prSet phldrT="[Текст]" custT="1"/>
      <dgm:spPr/>
      <dgm:t>
        <a:bodyPr/>
        <a:lstStyle/>
        <a:p>
          <a:r>
            <a:rPr lang="ru-RU" sz="2800" b="1" i="0" dirty="0" smtClean="0"/>
            <a:t>Нападки</a:t>
          </a:r>
          <a:endParaRPr lang="ru-RU" sz="2800" dirty="0"/>
        </a:p>
      </dgm:t>
    </dgm:pt>
    <dgm:pt modelId="{0030D01E-0A8B-4222-9895-69E5BEA49CAB}" type="parTrans" cxnId="{1064530F-2183-4519-980C-2D9DC571F208}">
      <dgm:prSet/>
      <dgm:spPr/>
      <dgm:t>
        <a:bodyPr/>
        <a:lstStyle/>
        <a:p>
          <a:endParaRPr lang="ru-RU"/>
        </a:p>
      </dgm:t>
    </dgm:pt>
    <dgm:pt modelId="{1F1E1CBB-52A1-4164-A4B7-36FE91989BBE}" type="sibTrans" cxnId="{1064530F-2183-4519-980C-2D9DC571F208}">
      <dgm:prSet/>
      <dgm:spPr/>
      <dgm:t>
        <a:bodyPr/>
        <a:lstStyle/>
        <a:p>
          <a:endParaRPr lang="ru-RU"/>
        </a:p>
      </dgm:t>
    </dgm:pt>
    <dgm:pt modelId="{EABB248E-93D4-4823-9923-87565E162951}">
      <dgm:prSet phldrT="[Текст]" custT="1"/>
      <dgm:spPr/>
      <dgm:t>
        <a:bodyPr/>
        <a:lstStyle/>
        <a:p>
          <a:r>
            <a:rPr lang="ru-RU" sz="2800" b="1" i="0" dirty="0" smtClean="0"/>
            <a:t>Клевета</a:t>
          </a:r>
          <a:endParaRPr lang="ru-RU" sz="2800" dirty="0"/>
        </a:p>
      </dgm:t>
    </dgm:pt>
    <dgm:pt modelId="{8ED3A997-73D0-43D2-96DB-4F2B5CB66B19}" type="parTrans" cxnId="{74F5C6ED-080E-441C-B3AC-8F2607089220}">
      <dgm:prSet/>
      <dgm:spPr/>
      <dgm:t>
        <a:bodyPr/>
        <a:lstStyle/>
        <a:p>
          <a:endParaRPr lang="ru-RU"/>
        </a:p>
      </dgm:t>
    </dgm:pt>
    <dgm:pt modelId="{FE7847DE-5F36-4425-8263-FB9952F278CE}" type="sibTrans" cxnId="{74F5C6ED-080E-441C-B3AC-8F2607089220}">
      <dgm:prSet/>
      <dgm:spPr/>
      <dgm:t>
        <a:bodyPr/>
        <a:lstStyle/>
        <a:p>
          <a:endParaRPr lang="ru-RU"/>
        </a:p>
      </dgm:t>
    </dgm:pt>
    <dgm:pt modelId="{EDFBFD02-15D5-409F-89C6-1DB2127718AD}">
      <dgm:prSet phldrT="[Текст]" custT="1"/>
      <dgm:spPr/>
      <dgm:t>
        <a:bodyPr/>
        <a:lstStyle/>
        <a:p>
          <a:r>
            <a:rPr lang="ru-RU" sz="2800" b="1" i="0" dirty="0" smtClean="0"/>
            <a:t>Самозванство</a:t>
          </a:r>
          <a:endParaRPr lang="ru-RU" sz="2800" dirty="0"/>
        </a:p>
      </dgm:t>
    </dgm:pt>
    <dgm:pt modelId="{8A184EA9-8077-4BFE-8B82-E808B8901812}" type="parTrans" cxnId="{58BC6D94-AE9D-4858-8D74-3C7DB7ABF2A8}">
      <dgm:prSet/>
      <dgm:spPr/>
      <dgm:t>
        <a:bodyPr/>
        <a:lstStyle/>
        <a:p>
          <a:endParaRPr lang="ru-RU"/>
        </a:p>
      </dgm:t>
    </dgm:pt>
    <dgm:pt modelId="{23D68838-DDBF-48F0-9B61-51B993861CEB}" type="sibTrans" cxnId="{58BC6D94-AE9D-4858-8D74-3C7DB7ABF2A8}">
      <dgm:prSet/>
      <dgm:spPr/>
      <dgm:t>
        <a:bodyPr/>
        <a:lstStyle/>
        <a:p>
          <a:endParaRPr lang="ru-RU"/>
        </a:p>
      </dgm:t>
    </dgm:pt>
    <dgm:pt modelId="{83741A66-6656-4229-B0C9-D0475B4F437A}">
      <dgm:prSet phldrT="[Текст]" custT="1"/>
      <dgm:spPr/>
      <dgm:t>
        <a:bodyPr/>
        <a:lstStyle/>
        <a:p>
          <a:r>
            <a:rPr lang="ru-RU" sz="2800" b="1" i="0" dirty="0" smtClean="0"/>
            <a:t>Надувательство</a:t>
          </a:r>
          <a:endParaRPr lang="ru-RU" sz="2800" dirty="0"/>
        </a:p>
      </dgm:t>
    </dgm:pt>
    <dgm:pt modelId="{CD20FB96-6631-4016-B83B-885C4FC23E78}" type="parTrans" cxnId="{C5D639E4-A8E0-499E-85DB-C4A3243F02E5}">
      <dgm:prSet/>
      <dgm:spPr/>
      <dgm:t>
        <a:bodyPr/>
        <a:lstStyle/>
        <a:p>
          <a:endParaRPr lang="ru-RU"/>
        </a:p>
      </dgm:t>
    </dgm:pt>
    <dgm:pt modelId="{A9028F51-2A27-4496-8414-9F530FB69859}" type="sibTrans" cxnId="{C5D639E4-A8E0-499E-85DB-C4A3243F02E5}">
      <dgm:prSet/>
      <dgm:spPr/>
      <dgm:t>
        <a:bodyPr/>
        <a:lstStyle/>
        <a:p>
          <a:endParaRPr lang="ru-RU"/>
        </a:p>
      </dgm:t>
    </dgm:pt>
    <dgm:pt modelId="{5A39EE16-1F61-4DED-93A5-7946399D80EA}">
      <dgm:prSet phldrT="[Текст]" custT="1"/>
      <dgm:spPr/>
      <dgm:t>
        <a:bodyPr/>
        <a:lstStyle/>
        <a:p>
          <a:r>
            <a:rPr lang="ru-RU" sz="2800" b="1" i="0" dirty="0" smtClean="0"/>
            <a:t>Отчуждение</a:t>
          </a:r>
          <a:endParaRPr lang="ru-RU" sz="2800" dirty="0"/>
        </a:p>
      </dgm:t>
    </dgm:pt>
    <dgm:pt modelId="{76C79D7A-8285-4C2A-A5CD-CB75D2DB7FCD}" type="parTrans" cxnId="{9ADC9623-B7CE-4A38-9D85-A78340AABD0A}">
      <dgm:prSet/>
      <dgm:spPr/>
      <dgm:t>
        <a:bodyPr/>
        <a:lstStyle/>
        <a:p>
          <a:endParaRPr lang="ru-RU"/>
        </a:p>
      </dgm:t>
    </dgm:pt>
    <dgm:pt modelId="{B6E091C2-D3D9-4702-A76F-DD83A9B6656B}" type="sibTrans" cxnId="{9ADC9623-B7CE-4A38-9D85-A78340AABD0A}">
      <dgm:prSet/>
      <dgm:spPr/>
      <dgm:t>
        <a:bodyPr/>
        <a:lstStyle/>
        <a:p>
          <a:endParaRPr lang="ru-RU"/>
        </a:p>
      </dgm:t>
    </dgm:pt>
    <dgm:pt modelId="{3A53A5C8-E88C-48B4-99ED-2975FD5778F7}">
      <dgm:prSet phldrT="[Текст]" custT="1"/>
      <dgm:spPr/>
      <dgm:t>
        <a:bodyPr/>
        <a:lstStyle/>
        <a:p>
          <a:r>
            <a:rPr lang="ru-RU" sz="2800" b="1" i="0" dirty="0" err="1" smtClean="0"/>
            <a:t>Киберпреследование</a:t>
          </a:r>
          <a:endParaRPr lang="ru-RU" sz="2800" dirty="0"/>
        </a:p>
      </dgm:t>
    </dgm:pt>
    <dgm:pt modelId="{EF2FC480-DC81-4759-BE17-62D0F8F1E59B}" type="parTrans" cxnId="{9943E5FC-D6B6-480B-99BD-50989CB2CD0F}">
      <dgm:prSet/>
      <dgm:spPr/>
      <dgm:t>
        <a:bodyPr/>
        <a:lstStyle/>
        <a:p>
          <a:endParaRPr lang="ru-RU"/>
        </a:p>
      </dgm:t>
    </dgm:pt>
    <dgm:pt modelId="{AE123149-113F-4F38-9702-23FF206502A0}" type="sibTrans" cxnId="{9943E5FC-D6B6-480B-99BD-50989CB2CD0F}">
      <dgm:prSet/>
      <dgm:spPr/>
      <dgm:t>
        <a:bodyPr/>
        <a:lstStyle/>
        <a:p>
          <a:endParaRPr lang="ru-RU"/>
        </a:p>
      </dgm:t>
    </dgm:pt>
    <dgm:pt modelId="{2B3FB8AE-48AC-449A-A9F5-6C73B26C2076}">
      <dgm:prSet phldrT="[Текст]" custT="1"/>
      <dgm:spPr/>
      <dgm:t>
        <a:bodyPr/>
        <a:lstStyle/>
        <a:p>
          <a:r>
            <a:rPr lang="ru-RU" sz="2800" b="1" i="0" dirty="0" err="1" smtClean="0"/>
            <a:t>Хеппислепинг</a:t>
          </a:r>
          <a:endParaRPr lang="ru-RU" sz="2800" dirty="0"/>
        </a:p>
      </dgm:t>
    </dgm:pt>
    <dgm:pt modelId="{BB31C08A-1357-4FF6-8F24-304CCD305E07}" type="parTrans" cxnId="{E2EFA831-4700-4AEC-A638-DC41C7B31D08}">
      <dgm:prSet/>
      <dgm:spPr/>
      <dgm:t>
        <a:bodyPr/>
        <a:lstStyle/>
        <a:p>
          <a:endParaRPr lang="ru-RU"/>
        </a:p>
      </dgm:t>
    </dgm:pt>
    <dgm:pt modelId="{F4C6AC2F-F038-4E32-8AD1-8BE9554B0490}" type="sibTrans" cxnId="{E2EFA831-4700-4AEC-A638-DC41C7B31D08}">
      <dgm:prSet/>
      <dgm:spPr/>
      <dgm:t>
        <a:bodyPr/>
        <a:lstStyle/>
        <a:p>
          <a:endParaRPr lang="ru-RU"/>
        </a:p>
      </dgm:t>
    </dgm:pt>
    <dgm:pt modelId="{85FB46EF-075A-420B-81A4-8919E7778994}" type="pres">
      <dgm:prSet presAssocID="{9289BF1E-7A33-44F4-A571-4CD189FE329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D7CCEF7-202A-4063-9554-8F3DFFF19FB6}" type="pres">
      <dgm:prSet presAssocID="{45081019-6AEF-4D2F-BDE3-A2ABA1A43F26}" presName="thickLine" presStyleLbl="alignNode1" presStyleIdx="0" presStyleCnt="8" custLinFactNeighborX="-9227" custLinFactNeighborY="3502"/>
      <dgm:spPr/>
    </dgm:pt>
    <dgm:pt modelId="{714CC9E3-BE52-456A-A9EB-4D6030150D99}" type="pres">
      <dgm:prSet presAssocID="{45081019-6AEF-4D2F-BDE3-A2ABA1A43F26}" presName="horz1" presStyleCnt="0"/>
      <dgm:spPr/>
    </dgm:pt>
    <dgm:pt modelId="{4D9E4E72-5710-43E7-AC85-1ACCC82F858E}" type="pres">
      <dgm:prSet presAssocID="{45081019-6AEF-4D2F-BDE3-A2ABA1A43F26}" presName="tx1" presStyleLbl="revTx" presStyleIdx="0" presStyleCnt="8"/>
      <dgm:spPr/>
      <dgm:t>
        <a:bodyPr/>
        <a:lstStyle/>
        <a:p>
          <a:endParaRPr lang="ru-RU"/>
        </a:p>
      </dgm:t>
    </dgm:pt>
    <dgm:pt modelId="{CCE01FB5-61ED-4E1F-AB4A-962858EDA17A}" type="pres">
      <dgm:prSet presAssocID="{45081019-6AEF-4D2F-BDE3-A2ABA1A43F26}" presName="vert1" presStyleCnt="0"/>
      <dgm:spPr/>
    </dgm:pt>
    <dgm:pt modelId="{B700041D-C4CD-474B-8C88-723E882CBC59}" type="pres">
      <dgm:prSet presAssocID="{CF0F7492-1743-4C9B-B794-50142D8A3FE8}" presName="thickLine" presStyleLbl="alignNode1" presStyleIdx="1" presStyleCnt="8"/>
      <dgm:spPr/>
    </dgm:pt>
    <dgm:pt modelId="{77D47507-E339-49E4-84D5-747A614BB7D4}" type="pres">
      <dgm:prSet presAssocID="{CF0F7492-1743-4C9B-B794-50142D8A3FE8}" presName="horz1" presStyleCnt="0"/>
      <dgm:spPr/>
    </dgm:pt>
    <dgm:pt modelId="{1D4953FD-4E3C-42BD-8BE4-E07E1870DA86}" type="pres">
      <dgm:prSet presAssocID="{CF0F7492-1743-4C9B-B794-50142D8A3FE8}" presName="tx1" presStyleLbl="revTx" presStyleIdx="1" presStyleCnt="8"/>
      <dgm:spPr/>
      <dgm:t>
        <a:bodyPr/>
        <a:lstStyle/>
        <a:p>
          <a:endParaRPr lang="ru-RU"/>
        </a:p>
      </dgm:t>
    </dgm:pt>
    <dgm:pt modelId="{05FCAEA6-0A8B-4567-8D0A-274985E8B2B7}" type="pres">
      <dgm:prSet presAssocID="{CF0F7492-1743-4C9B-B794-50142D8A3FE8}" presName="vert1" presStyleCnt="0"/>
      <dgm:spPr/>
    </dgm:pt>
    <dgm:pt modelId="{87416395-54E4-4D24-B7CA-641C8E6D0285}" type="pres">
      <dgm:prSet presAssocID="{EABB248E-93D4-4823-9923-87565E162951}" presName="thickLine" presStyleLbl="alignNode1" presStyleIdx="2" presStyleCnt="8"/>
      <dgm:spPr/>
    </dgm:pt>
    <dgm:pt modelId="{4E422197-E150-472B-BC87-5BAEA46AB0B2}" type="pres">
      <dgm:prSet presAssocID="{EABB248E-93D4-4823-9923-87565E162951}" presName="horz1" presStyleCnt="0"/>
      <dgm:spPr/>
    </dgm:pt>
    <dgm:pt modelId="{6129D7B4-8DDE-4D59-A77C-EE5FCF68516B}" type="pres">
      <dgm:prSet presAssocID="{EABB248E-93D4-4823-9923-87565E162951}" presName="tx1" presStyleLbl="revTx" presStyleIdx="2" presStyleCnt="8"/>
      <dgm:spPr/>
      <dgm:t>
        <a:bodyPr/>
        <a:lstStyle/>
        <a:p>
          <a:endParaRPr lang="ru-RU"/>
        </a:p>
      </dgm:t>
    </dgm:pt>
    <dgm:pt modelId="{A331DAF8-C474-405C-8F68-28AC20AA3813}" type="pres">
      <dgm:prSet presAssocID="{EABB248E-93D4-4823-9923-87565E162951}" presName="vert1" presStyleCnt="0"/>
      <dgm:spPr/>
    </dgm:pt>
    <dgm:pt modelId="{20ADD13A-6071-40AA-BC18-B471EAD94CBF}" type="pres">
      <dgm:prSet presAssocID="{EDFBFD02-15D5-409F-89C6-1DB2127718AD}" presName="thickLine" presStyleLbl="alignNode1" presStyleIdx="3" presStyleCnt="8"/>
      <dgm:spPr/>
    </dgm:pt>
    <dgm:pt modelId="{D60A1BBC-91C9-484B-A5CF-42600D0F0884}" type="pres">
      <dgm:prSet presAssocID="{EDFBFD02-15D5-409F-89C6-1DB2127718AD}" presName="horz1" presStyleCnt="0"/>
      <dgm:spPr/>
    </dgm:pt>
    <dgm:pt modelId="{CE00B518-FB0F-4AF3-B83D-244FE7F2B2B9}" type="pres">
      <dgm:prSet presAssocID="{EDFBFD02-15D5-409F-89C6-1DB2127718AD}" presName="tx1" presStyleLbl="revTx" presStyleIdx="3" presStyleCnt="8"/>
      <dgm:spPr/>
      <dgm:t>
        <a:bodyPr/>
        <a:lstStyle/>
        <a:p>
          <a:endParaRPr lang="ru-RU"/>
        </a:p>
      </dgm:t>
    </dgm:pt>
    <dgm:pt modelId="{BDE6F62C-484C-495B-BEB4-8878DFA02371}" type="pres">
      <dgm:prSet presAssocID="{EDFBFD02-15D5-409F-89C6-1DB2127718AD}" presName="vert1" presStyleCnt="0"/>
      <dgm:spPr/>
    </dgm:pt>
    <dgm:pt modelId="{01ED33A4-CB22-4D86-8E06-2AA84A193D0F}" type="pres">
      <dgm:prSet presAssocID="{83741A66-6656-4229-B0C9-D0475B4F437A}" presName="thickLine" presStyleLbl="alignNode1" presStyleIdx="4" presStyleCnt="8"/>
      <dgm:spPr/>
    </dgm:pt>
    <dgm:pt modelId="{A3EAAF5D-E523-4C31-83E6-78C78F628D0A}" type="pres">
      <dgm:prSet presAssocID="{83741A66-6656-4229-B0C9-D0475B4F437A}" presName="horz1" presStyleCnt="0"/>
      <dgm:spPr/>
    </dgm:pt>
    <dgm:pt modelId="{4B7110C8-C178-425F-B025-BD1116636E16}" type="pres">
      <dgm:prSet presAssocID="{83741A66-6656-4229-B0C9-D0475B4F437A}" presName="tx1" presStyleLbl="revTx" presStyleIdx="4" presStyleCnt="8"/>
      <dgm:spPr/>
      <dgm:t>
        <a:bodyPr/>
        <a:lstStyle/>
        <a:p>
          <a:endParaRPr lang="ru-RU"/>
        </a:p>
      </dgm:t>
    </dgm:pt>
    <dgm:pt modelId="{0223988C-2B2D-4FE6-9015-4B8370AB3D24}" type="pres">
      <dgm:prSet presAssocID="{83741A66-6656-4229-B0C9-D0475B4F437A}" presName="vert1" presStyleCnt="0"/>
      <dgm:spPr/>
    </dgm:pt>
    <dgm:pt modelId="{3BECD84E-F1B3-4731-A88F-948605280584}" type="pres">
      <dgm:prSet presAssocID="{5A39EE16-1F61-4DED-93A5-7946399D80EA}" presName="thickLine" presStyleLbl="alignNode1" presStyleIdx="5" presStyleCnt="8"/>
      <dgm:spPr/>
    </dgm:pt>
    <dgm:pt modelId="{BAD6D123-A634-4222-B6B3-024E6273578F}" type="pres">
      <dgm:prSet presAssocID="{5A39EE16-1F61-4DED-93A5-7946399D80EA}" presName="horz1" presStyleCnt="0"/>
      <dgm:spPr/>
    </dgm:pt>
    <dgm:pt modelId="{322CA915-18BE-429F-9801-2ECF88FF80A3}" type="pres">
      <dgm:prSet presAssocID="{5A39EE16-1F61-4DED-93A5-7946399D80EA}" presName="tx1" presStyleLbl="revTx" presStyleIdx="5" presStyleCnt="8"/>
      <dgm:spPr/>
      <dgm:t>
        <a:bodyPr/>
        <a:lstStyle/>
        <a:p>
          <a:endParaRPr lang="ru-RU"/>
        </a:p>
      </dgm:t>
    </dgm:pt>
    <dgm:pt modelId="{5B79A791-65FD-4A9D-80AD-C815FB6CA4D6}" type="pres">
      <dgm:prSet presAssocID="{5A39EE16-1F61-4DED-93A5-7946399D80EA}" presName="vert1" presStyleCnt="0"/>
      <dgm:spPr/>
    </dgm:pt>
    <dgm:pt modelId="{00A30D26-7424-4BBC-8859-FBC13F9CB0DC}" type="pres">
      <dgm:prSet presAssocID="{3A53A5C8-E88C-48B4-99ED-2975FD5778F7}" presName="thickLine" presStyleLbl="alignNode1" presStyleIdx="6" presStyleCnt="8"/>
      <dgm:spPr/>
    </dgm:pt>
    <dgm:pt modelId="{47946B4A-5E46-4931-BF9E-7A49AC267FBB}" type="pres">
      <dgm:prSet presAssocID="{3A53A5C8-E88C-48B4-99ED-2975FD5778F7}" presName="horz1" presStyleCnt="0"/>
      <dgm:spPr/>
    </dgm:pt>
    <dgm:pt modelId="{4EE33ED4-4F2C-46AC-9E50-A9C83F162300}" type="pres">
      <dgm:prSet presAssocID="{3A53A5C8-E88C-48B4-99ED-2975FD5778F7}" presName="tx1" presStyleLbl="revTx" presStyleIdx="6" presStyleCnt="8"/>
      <dgm:spPr/>
      <dgm:t>
        <a:bodyPr/>
        <a:lstStyle/>
        <a:p>
          <a:endParaRPr lang="ru-RU"/>
        </a:p>
      </dgm:t>
    </dgm:pt>
    <dgm:pt modelId="{588FC4BA-53AF-4126-B807-452F3A711C04}" type="pres">
      <dgm:prSet presAssocID="{3A53A5C8-E88C-48B4-99ED-2975FD5778F7}" presName="vert1" presStyleCnt="0"/>
      <dgm:spPr/>
    </dgm:pt>
    <dgm:pt modelId="{873EA90B-98F6-4734-814A-9FBED60E467D}" type="pres">
      <dgm:prSet presAssocID="{2B3FB8AE-48AC-449A-A9F5-6C73B26C2076}" presName="thickLine" presStyleLbl="alignNode1" presStyleIdx="7" presStyleCnt="8"/>
      <dgm:spPr/>
    </dgm:pt>
    <dgm:pt modelId="{25D20A2A-4FF7-46E4-8884-D00FE70C0D80}" type="pres">
      <dgm:prSet presAssocID="{2B3FB8AE-48AC-449A-A9F5-6C73B26C2076}" presName="horz1" presStyleCnt="0"/>
      <dgm:spPr/>
    </dgm:pt>
    <dgm:pt modelId="{42CCBE20-6DD7-4372-BD9C-1D2365A71A6B}" type="pres">
      <dgm:prSet presAssocID="{2B3FB8AE-48AC-449A-A9F5-6C73B26C2076}" presName="tx1" presStyleLbl="revTx" presStyleIdx="7" presStyleCnt="8"/>
      <dgm:spPr/>
      <dgm:t>
        <a:bodyPr/>
        <a:lstStyle/>
        <a:p>
          <a:endParaRPr lang="ru-RU"/>
        </a:p>
      </dgm:t>
    </dgm:pt>
    <dgm:pt modelId="{8F663277-4886-4875-874C-2579CAFB21C8}" type="pres">
      <dgm:prSet presAssocID="{2B3FB8AE-48AC-449A-A9F5-6C73B26C2076}" presName="vert1" presStyleCnt="0"/>
      <dgm:spPr/>
    </dgm:pt>
  </dgm:ptLst>
  <dgm:cxnLst>
    <dgm:cxn modelId="{18DBFB99-3980-4C2F-B59F-8ADB9EE9DF11}" type="presOf" srcId="{EABB248E-93D4-4823-9923-87565E162951}" destId="{6129D7B4-8DDE-4D59-A77C-EE5FCF68516B}" srcOrd="0" destOrd="0" presId="urn:microsoft.com/office/officeart/2008/layout/LinedList"/>
    <dgm:cxn modelId="{9943E5FC-D6B6-480B-99BD-50989CB2CD0F}" srcId="{9289BF1E-7A33-44F4-A571-4CD189FE3290}" destId="{3A53A5C8-E88C-48B4-99ED-2975FD5778F7}" srcOrd="6" destOrd="0" parTransId="{EF2FC480-DC81-4759-BE17-62D0F8F1E59B}" sibTransId="{AE123149-113F-4F38-9702-23FF206502A0}"/>
    <dgm:cxn modelId="{BE4F5594-C564-4D70-901B-89E84E8E1A49}" type="presOf" srcId="{9289BF1E-7A33-44F4-A571-4CD189FE3290}" destId="{85FB46EF-075A-420B-81A4-8919E7778994}" srcOrd="0" destOrd="0" presId="urn:microsoft.com/office/officeart/2008/layout/LinedList"/>
    <dgm:cxn modelId="{E2EFA831-4700-4AEC-A638-DC41C7B31D08}" srcId="{9289BF1E-7A33-44F4-A571-4CD189FE3290}" destId="{2B3FB8AE-48AC-449A-A9F5-6C73B26C2076}" srcOrd="7" destOrd="0" parTransId="{BB31C08A-1357-4FF6-8F24-304CCD305E07}" sibTransId="{F4C6AC2F-F038-4E32-8AD1-8BE9554B0490}"/>
    <dgm:cxn modelId="{74F5C6ED-080E-441C-B3AC-8F2607089220}" srcId="{9289BF1E-7A33-44F4-A571-4CD189FE3290}" destId="{EABB248E-93D4-4823-9923-87565E162951}" srcOrd="2" destOrd="0" parTransId="{8ED3A997-73D0-43D2-96DB-4F2B5CB66B19}" sibTransId="{FE7847DE-5F36-4425-8263-FB9952F278CE}"/>
    <dgm:cxn modelId="{AC9FD28E-06DC-48A1-A308-ABDA78E8975F}" type="presOf" srcId="{3A53A5C8-E88C-48B4-99ED-2975FD5778F7}" destId="{4EE33ED4-4F2C-46AC-9E50-A9C83F162300}" srcOrd="0" destOrd="0" presId="urn:microsoft.com/office/officeart/2008/layout/LinedList"/>
    <dgm:cxn modelId="{9ADC9623-B7CE-4A38-9D85-A78340AABD0A}" srcId="{9289BF1E-7A33-44F4-A571-4CD189FE3290}" destId="{5A39EE16-1F61-4DED-93A5-7946399D80EA}" srcOrd="5" destOrd="0" parTransId="{76C79D7A-8285-4C2A-A5CD-CB75D2DB7FCD}" sibTransId="{B6E091C2-D3D9-4702-A76F-DD83A9B6656B}"/>
    <dgm:cxn modelId="{85A511B5-3C96-4ADC-B761-AC27687422FC}" srcId="{9289BF1E-7A33-44F4-A571-4CD189FE3290}" destId="{45081019-6AEF-4D2F-BDE3-A2ABA1A43F26}" srcOrd="0" destOrd="0" parTransId="{1A84F20B-E609-423F-837F-95C5A492E623}" sibTransId="{26F4D3B1-C2BD-444F-8A44-E9210826BFD0}"/>
    <dgm:cxn modelId="{91FACD1A-17E7-4343-AAC6-C196D67A9740}" type="presOf" srcId="{CF0F7492-1743-4C9B-B794-50142D8A3FE8}" destId="{1D4953FD-4E3C-42BD-8BE4-E07E1870DA86}" srcOrd="0" destOrd="0" presId="urn:microsoft.com/office/officeart/2008/layout/LinedList"/>
    <dgm:cxn modelId="{2CB82684-E2A8-47BF-9300-04EC65ABEC0D}" type="presOf" srcId="{83741A66-6656-4229-B0C9-D0475B4F437A}" destId="{4B7110C8-C178-425F-B025-BD1116636E16}" srcOrd="0" destOrd="0" presId="urn:microsoft.com/office/officeart/2008/layout/LinedList"/>
    <dgm:cxn modelId="{8E7B8086-7C7E-4961-A2DC-0B112C36681A}" type="presOf" srcId="{45081019-6AEF-4D2F-BDE3-A2ABA1A43F26}" destId="{4D9E4E72-5710-43E7-AC85-1ACCC82F858E}" srcOrd="0" destOrd="0" presId="urn:microsoft.com/office/officeart/2008/layout/LinedList"/>
    <dgm:cxn modelId="{777B9428-3F21-4BF1-9081-42ECB0B36D95}" type="presOf" srcId="{2B3FB8AE-48AC-449A-A9F5-6C73B26C2076}" destId="{42CCBE20-6DD7-4372-BD9C-1D2365A71A6B}" srcOrd="0" destOrd="0" presId="urn:microsoft.com/office/officeart/2008/layout/LinedList"/>
    <dgm:cxn modelId="{C5D639E4-A8E0-499E-85DB-C4A3243F02E5}" srcId="{9289BF1E-7A33-44F4-A571-4CD189FE3290}" destId="{83741A66-6656-4229-B0C9-D0475B4F437A}" srcOrd="4" destOrd="0" parTransId="{CD20FB96-6631-4016-B83B-885C4FC23E78}" sibTransId="{A9028F51-2A27-4496-8414-9F530FB69859}"/>
    <dgm:cxn modelId="{04CE5488-03C6-4B47-B8D4-7A95E95260AE}" type="presOf" srcId="{EDFBFD02-15D5-409F-89C6-1DB2127718AD}" destId="{CE00B518-FB0F-4AF3-B83D-244FE7F2B2B9}" srcOrd="0" destOrd="0" presId="urn:microsoft.com/office/officeart/2008/layout/LinedList"/>
    <dgm:cxn modelId="{1064530F-2183-4519-980C-2D9DC571F208}" srcId="{9289BF1E-7A33-44F4-A571-4CD189FE3290}" destId="{CF0F7492-1743-4C9B-B794-50142D8A3FE8}" srcOrd="1" destOrd="0" parTransId="{0030D01E-0A8B-4222-9895-69E5BEA49CAB}" sibTransId="{1F1E1CBB-52A1-4164-A4B7-36FE91989BBE}"/>
    <dgm:cxn modelId="{BA70D62A-D546-48A1-BBE8-2CB70F42B564}" type="presOf" srcId="{5A39EE16-1F61-4DED-93A5-7946399D80EA}" destId="{322CA915-18BE-429F-9801-2ECF88FF80A3}" srcOrd="0" destOrd="0" presId="urn:microsoft.com/office/officeart/2008/layout/LinedList"/>
    <dgm:cxn modelId="{58BC6D94-AE9D-4858-8D74-3C7DB7ABF2A8}" srcId="{9289BF1E-7A33-44F4-A571-4CD189FE3290}" destId="{EDFBFD02-15D5-409F-89C6-1DB2127718AD}" srcOrd="3" destOrd="0" parTransId="{8A184EA9-8077-4BFE-8B82-E808B8901812}" sibTransId="{23D68838-DDBF-48F0-9B61-51B993861CEB}"/>
    <dgm:cxn modelId="{DF9AFA11-AD3A-4B01-8F4A-6226763836FE}" type="presParOf" srcId="{85FB46EF-075A-420B-81A4-8919E7778994}" destId="{AD7CCEF7-202A-4063-9554-8F3DFFF19FB6}" srcOrd="0" destOrd="0" presId="urn:microsoft.com/office/officeart/2008/layout/LinedList"/>
    <dgm:cxn modelId="{DBABE634-65E8-4F53-9660-E9A1B2E778C6}" type="presParOf" srcId="{85FB46EF-075A-420B-81A4-8919E7778994}" destId="{714CC9E3-BE52-456A-A9EB-4D6030150D99}" srcOrd="1" destOrd="0" presId="urn:microsoft.com/office/officeart/2008/layout/LinedList"/>
    <dgm:cxn modelId="{8AA35495-46B0-4311-9FA6-F55EF3508FF0}" type="presParOf" srcId="{714CC9E3-BE52-456A-A9EB-4D6030150D99}" destId="{4D9E4E72-5710-43E7-AC85-1ACCC82F858E}" srcOrd="0" destOrd="0" presId="urn:microsoft.com/office/officeart/2008/layout/LinedList"/>
    <dgm:cxn modelId="{0C37AE3E-A361-4D22-87FF-CC68DD60AE59}" type="presParOf" srcId="{714CC9E3-BE52-456A-A9EB-4D6030150D99}" destId="{CCE01FB5-61ED-4E1F-AB4A-962858EDA17A}" srcOrd="1" destOrd="0" presId="urn:microsoft.com/office/officeart/2008/layout/LinedList"/>
    <dgm:cxn modelId="{BEBA690A-E095-439D-AEAF-5C73E1416EAC}" type="presParOf" srcId="{85FB46EF-075A-420B-81A4-8919E7778994}" destId="{B700041D-C4CD-474B-8C88-723E882CBC59}" srcOrd="2" destOrd="0" presId="urn:microsoft.com/office/officeart/2008/layout/LinedList"/>
    <dgm:cxn modelId="{6B7863E7-2C74-45C2-87AD-A1FB3866B8C2}" type="presParOf" srcId="{85FB46EF-075A-420B-81A4-8919E7778994}" destId="{77D47507-E339-49E4-84D5-747A614BB7D4}" srcOrd="3" destOrd="0" presId="urn:microsoft.com/office/officeart/2008/layout/LinedList"/>
    <dgm:cxn modelId="{B6C457AB-94AE-4F59-B499-B9D40E48AEA5}" type="presParOf" srcId="{77D47507-E339-49E4-84D5-747A614BB7D4}" destId="{1D4953FD-4E3C-42BD-8BE4-E07E1870DA86}" srcOrd="0" destOrd="0" presId="urn:microsoft.com/office/officeart/2008/layout/LinedList"/>
    <dgm:cxn modelId="{FB8511C6-B7F5-4866-9F98-B5BEB77262FF}" type="presParOf" srcId="{77D47507-E339-49E4-84D5-747A614BB7D4}" destId="{05FCAEA6-0A8B-4567-8D0A-274985E8B2B7}" srcOrd="1" destOrd="0" presId="urn:microsoft.com/office/officeart/2008/layout/LinedList"/>
    <dgm:cxn modelId="{8442BD86-83B7-4067-9D3F-73C623800C29}" type="presParOf" srcId="{85FB46EF-075A-420B-81A4-8919E7778994}" destId="{87416395-54E4-4D24-B7CA-641C8E6D0285}" srcOrd="4" destOrd="0" presId="urn:microsoft.com/office/officeart/2008/layout/LinedList"/>
    <dgm:cxn modelId="{1B292EF7-2322-4219-A63B-18AC113AF7AE}" type="presParOf" srcId="{85FB46EF-075A-420B-81A4-8919E7778994}" destId="{4E422197-E150-472B-BC87-5BAEA46AB0B2}" srcOrd="5" destOrd="0" presId="urn:microsoft.com/office/officeart/2008/layout/LinedList"/>
    <dgm:cxn modelId="{90B6ED2B-5A4D-49D1-8B7C-BC6B7F85C733}" type="presParOf" srcId="{4E422197-E150-472B-BC87-5BAEA46AB0B2}" destId="{6129D7B4-8DDE-4D59-A77C-EE5FCF68516B}" srcOrd="0" destOrd="0" presId="urn:microsoft.com/office/officeart/2008/layout/LinedList"/>
    <dgm:cxn modelId="{D342858A-F568-4E3B-88F7-2539CC930645}" type="presParOf" srcId="{4E422197-E150-472B-BC87-5BAEA46AB0B2}" destId="{A331DAF8-C474-405C-8F68-28AC20AA3813}" srcOrd="1" destOrd="0" presId="urn:microsoft.com/office/officeart/2008/layout/LinedList"/>
    <dgm:cxn modelId="{A2F502EE-141E-4C72-974E-D399D0430C78}" type="presParOf" srcId="{85FB46EF-075A-420B-81A4-8919E7778994}" destId="{20ADD13A-6071-40AA-BC18-B471EAD94CBF}" srcOrd="6" destOrd="0" presId="urn:microsoft.com/office/officeart/2008/layout/LinedList"/>
    <dgm:cxn modelId="{0622F7AB-F40C-4853-8D24-671429A2510C}" type="presParOf" srcId="{85FB46EF-075A-420B-81A4-8919E7778994}" destId="{D60A1BBC-91C9-484B-A5CF-42600D0F0884}" srcOrd="7" destOrd="0" presId="urn:microsoft.com/office/officeart/2008/layout/LinedList"/>
    <dgm:cxn modelId="{408A5D4A-E984-4937-8A0B-8391C974DD3E}" type="presParOf" srcId="{D60A1BBC-91C9-484B-A5CF-42600D0F0884}" destId="{CE00B518-FB0F-4AF3-B83D-244FE7F2B2B9}" srcOrd="0" destOrd="0" presId="urn:microsoft.com/office/officeart/2008/layout/LinedList"/>
    <dgm:cxn modelId="{342E2D66-35F8-44F0-9947-EC94F9039B37}" type="presParOf" srcId="{D60A1BBC-91C9-484B-A5CF-42600D0F0884}" destId="{BDE6F62C-484C-495B-BEB4-8878DFA02371}" srcOrd="1" destOrd="0" presId="urn:microsoft.com/office/officeart/2008/layout/LinedList"/>
    <dgm:cxn modelId="{91C80244-6EEA-4A35-A78A-4265CDA1D3C0}" type="presParOf" srcId="{85FB46EF-075A-420B-81A4-8919E7778994}" destId="{01ED33A4-CB22-4D86-8E06-2AA84A193D0F}" srcOrd="8" destOrd="0" presId="urn:microsoft.com/office/officeart/2008/layout/LinedList"/>
    <dgm:cxn modelId="{73BB28EC-83AA-465F-983D-3A2DF83CF623}" type="presParOf" srcId="{85FB46EF-075A-420B-81A4-8919E7778994}" destId="{A3EAAF5D-E523-4C31-83E6-78C78F628D0A}" srcOrd="9" destOrd="0" presId="urn:microsoft.com/office/officeart/2008/layout/LinedList"/>
    <dgm:cxn modelId="{509B9F96-B6B4-4FE5-8AC9-03A78AE527A6}" type="presParOf" srcId="{A3EAAF5D-E523-4C31-83E6-78C78F628D0A}" destId="{4B7110C8-C178-425F-B025-BD1116636E16}" srcOrd="0" destOrd="0" presId="urn:microsoft.com/office/officeart/2008/layout/LinedList"/>
    <dgm:cxn modelId="{3B19CC89-90D8-49DA-8531-9DD99A5647CC}" type="presParOf" srcId="{A3EAAF5D-E523-4C31-83E6-78C78F628D0A}" destId="{0223988C-2B2D-4FE6-9015-4B8370AB3D24}" srcOrd="1" destOrd="0" presId="urn:microsoft.com/office/officeart/2008/layout/LinedList"/>
    <dgm:cxn modelId="{95A48A5A-7EB3-484C-A13D-B724170D9676}" type="presParOf" srcId="{85FB46EF-075A-420B-81A4-8919E7778994}" destId="{3BECD84E-F1B3-4731-A88F-948605280584}" srcOrd="10" destOrd="0" presId="urn:microsoft.com/office/officeart/2008/layout/LinedList"/>
    <dgm:cxn modelId="{5F7CC11D-0017-4F5D-AD8A-983E82555AD7}" type="presParOf" srcId="{85FB46EF-075A-420B-81A4-8919E7778994}" destId="{BAD6D123-A634-4222-B6B3-024E6273578F}" srcOrd="11" destOrd="0" presId="urn:microsoft.com/office/officeart/2008/layout/LinedList"/>
    <dgm:cxn modelId="{7917A2BC-3F54-46C4-A4A9-626310C1350E}" type="presParOf" srcId="{BAD6D123-A634-4222-B6B3-024E6273578F}" destId="{322CA915-18BE-429F-9801-2ECF88FF80A3}" srcOrd="0" destOrd="0" presId="urn:microsoft.com/office/officeart/2008/layout/LinedList"/>
    <dgm:cxn modelId="{8FA0FA8D-D4E0-4AFE-91C3-7AC44DA81DC8}" type="presParOf" srcId="{BAD6D123-A634-4222-B6B3-024E6273578F}" destId="{5B79A791-65FD-4A9D-80AD-C815FB6CA4D6}" srcOrd="1" destOrd="0" presId="urn:microsoft.com/office/officeart/2008/layout/LinedList"/>
    <dgm:cxn modelId="{FEFF8EFD-124C-4D20-B9D4-12CA6EDAE03B}" type="presParOf" srcId="{85FB46EF-075A-420B-81A4-8919E7778994}" destId="{00A30D26-7424-4BBC-8859-FBC13F9CB0DC}" srcOrd="12" destOrd="0" presId="urn:microsoft.com/office/officeart/2008/layout/LinedList"/>
    <dgm:cxn modelId="{88826875-DD77-4663-B8F2-2D2C46BD21B3}" type="presParOf" srcId="{85FB46EF-075A-420B-81A4-8919E7778994}" destId="{47946B4A-5E46-4931-BF9E-7A49AC267FBB}" srcOrd="13" destOrd="0" presId="urn:microsoft.com/office/officeart/2008/layout/LinedList"/>
    <dgm:cxn modelId="{A34B733D-89B7-4AA1-9558-78C3D56DE443}" type="presParOf" srcId="{47946B4A-5E46-4931-BF9E-7A49AC267FBB}" destId="{4EE33ED4-4F2C-46AC-9E50-A9C83F162300}" srcOrd="0" destOrd="0" presId="urn:microsoft.com/office/officeart/2008/layout/LinedList"/>
    <dgm:cxn modelId="{0F91DBF6-FA1B-4460-AB4B-66C180A4FA48}" type="presParOf" srcId="{47946B4A-5E46-4931-BF9E-7A49AC267FBB}" destId="{588FC4BA-53AF-4126-B807-452F3A711C04}" srcOrd="1" destOrd="0" presId="urn:microsoft.com/office/officeart/2008/layout/LinedList"/>
    <dgm:cxn modelId="{6BAC5374-43A6-4A00-8FB0-99402AE239C4}" type="presParOf" srcId="{85FB46EF-075A-420B-81A4-8919E7778994}" destId="{873EA90B-98F6-4734-814A-9FBED60E467D}" srcOrd="14" destOrd="0" presId="urn:microsoft.com/office/officeart/2008/layout/LinedList"/>
    <dgm:cxn modelId="{12627EDF-98A9-497F-AE65-787638AD359A}" type="presParOf" srcId="{85FB46EF-075A-420B-81A4-8919E7778994}" destId="{25D20A2A-4FF7-46E4-8884-D00FE70C0D80}" srcOrd="15" destOrd="0" presId="urn:microsoft.com/office/officeart/2008/layout/LinedList"/>
    <dgm:cxn modelId="{13BFB3DE-2CC2-4D28-87BE-0933B2A57560}" type="presParOf" srcId="{25D20A2A-4FF7-46E4-8884-D00FE70C0D80}" destId="{42CCBE20-6DD7-4372-BD9C-1D2365A71A6B}" srcOrd="0" destOrd="0" presId="urn:microsoft.com/office/officeart/2008/layout/LinedList"/>
    <dgm:cxn modelId="{D5004885-191B-4545-A37F-DF761D84158E}" type="presParOf" srcId="{25D20A2A-4FF7-46E4-8884-D00FE70C0D80}" destId="{8F663277-4886-4875-874C-2579CAFB21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60C88-042D-4825-BFA1-4CDC125666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F440AF-E8ED-45F7-B748-51A557FB9074}">
      <dgm:prSet phldrT="[Текст]" custT="1"/>
      <dgm:spPr/>
      <dgm:t>
        <a:bodyPr/>
        <a:lstStyle/>
        <a:p>
          <a:r>
            <a:rPr lang="ru-RU" sz="2400" b="1" dirty="0" smtClean="0"/>
            <a:t>Вирус</a:t>
          </a:r>
          <a:endParaRPr lang="ru-RU" sz="2400" b="1" dirty="0"/>
        </a:p>
      </dgm:t>
    </dgm:pt>
    <dgm:pt modelId="{CA20F589-B6C2-4F0E-95C6-854488AD7498}" type="parTrans" cxnId="{AECF99DC-E25F-44C6-9921-F431A216A470}">
      <dgm:prSet/>
      <dgm:spPr/>
      <dgm:t>
        <a:bodyPr/>
        <a:lstStyle/>
        <a:p>
          <a:endParaRPr lang="ru-RU"/>
        </a:p>
      </dgm:t>
    </dgm:pt>
    <dgm:pt modelId="{3F840F9B-4415-4BE9-9B77-FA0D547FA963}" type="sibTrans" cxnId="{AECF99DC-E25F-44C6-9921-F431A216A470}">
      <dgm:prSet/>
      <dgm:spPr/>
      <dgm:t>
        <a:bodyPr/>
        <a:lstStyle/>
        <a:p>
          <a:endParaRPr lang="ru-RU"/>
        </a:p>
      </dgm:t>
    </dgm:pt>
    <dgm:pt modelId="{C42D971B-1191-4921-99A9-3A53CB4A8DAC}">
      <dgm:prSet phldrT="[Текст]" custT="1"/>
      <dgm:spPr/>
      <dgm:t>
        <a:bodyPr/>
        <a:lstStyle/>
        <a:p>
          <a:r>
            <a:rPr lang="ru-RU" sz="2400" b="1" dirty="0" smtClean="0"/>
            <a:t>Червь</a:t>
          </a:r>
          <a:endParaRPr lang="ru-RU" sz="1600" b="1" dirty="0"/>
        </a:p>
      </dgm:t>
    </dgm:pt>
    <dgm:pt modelId="{49D7720C-24F1-49BC-B378-9BF288738BE3}" type="parTrans" cxnId="{186D18E0-D7B2-4008-B3A3-50E51E8BA543}">
      <dgm:prSet/>
      <dgm:spPr/>
      <dgm:t>
        <a:bodyPr/>
        <a:lstStyle/>
        <a:p>
          <a:endParaRPr lang="ru-RU"/>
        </a:p>
      </dgm:t>
    </dgm:pt>
    <dgm:pt modelId="{183F264F-01CE-47D1-AB99-30C341F30283}" type="sibTrans" cxnId="{186D18E0-D7B2-4008-B3A3-50E51E8BA543}">
      <dgm:prSet/>
      <dgm:spPr/>
      <dgm:t>
        <a:bodyPr/>
        <a:lstStyle/>
        <a:p>
          <a:endParaRPr lang="ru-RU"/>
        </a:p>
      </dgm:t>
    </dgm:pt>
    <dgm:pt modelId="{0DF24B81-90E4-4D2A-A6DE-C516E7D3228F}">
      <dgm:prSet phldrT="[Текст]" custT="1"/>
      <dgm:spPr/>
      <dgm:t>
        <a:bodyPr/>
        <a:lstStyle/>
        <a:p>
          <a:r>
            <a:rPr lang="ru-RU" sz="2400" b="1" dirty="0" smtClean="0"/>
            <a:t>Троян</a:t>
          </a:r>
          <a:endParaRPr lang="ru-RU" sz="1600" b="1" dirty="0"/>
        </a:p>
      </dgm:t>
    </dgm:pt>
    <dgm:pt modelId="{E12CE667-E589-4CC3-B259-559A365539ED}" type="parTrans" cxnId="{C603BC5B-C705-4773-B180-F706FBB1583C}">
      <dgm:prSet/>
      <dgm:spPr/>
      <dgm:t>
        <a:bodyPr/>
        <a:lstStyle/>
        <a:p>
          <a:endParaRPr lang="ru-RU"/>
        </a:p>
      </dgm:t>
    </dgm:pt>
    <dgm:pt modelId="{6DA09987-59CB-411C-81B7-8A28C0A8FEAD}" type="sibTrans" cxnId="{C603BC5B-C705-4773-B180-F706FBB1583C}">
      <dgm:prSet/>
      <dgm:spPr/>
      <dgm:t>
        <a:bodyPr/>
        <a:lstStyle/>
        <a:p>
          <a:endParaRPr lang="ru-RU"/>
        </a:p>
      </dgm:t>
    </dgm:pt>
    <dgm:pt modelId="{3215EFEC-AF0E-4615-A505-00864463D79A}">
      <dgm:prSet phldrT="[Текст]" custT="1"/>
      <dgm:spPr/>
      <dgm:t>
        <a:bodyPr/>
        <a:lstStyle/>
        <a:p>
          <a:r>
            <a:rPr lang="ru-RU" sz="2400" b="1" dirty="0" err="1" smtClean="0"/>
            <a:t>Руткит</a:t>
          </a:r>
          <a:endParaRPr lang="ru-RU" sz="1600" b="1" dirty="0"/>
        </a:p>
      </dgm:t>
    </dgm:pt>
    <dgm:pt modelId="{0A4B2465-41C0-42B6-9708-D6F7427CC3AF}" type="parTrans" cxnId="{50424905-8EC6-453D-A597-7BEBC301CC12}">
      <dgm:prSet/>
      <dgm:spPr/>
      <dgm:t>
        <a:bodyPr/>
        <a:lstStyle/>
        <a:p>
          <a:endParaRPr lang="ru-RU"/>
        </a:p>
      </dgm:t>
    </dgm:pt>
    <dgm:pt modelId="{6DDA1E5C-45D8-42F4-AA65-EDB9CA336B5B}" type="sibTrans" cxnId="{50424905-8EC6-453D-A597-7BEBC301CC12}">
      <dgm:prSet/>
      <dgm:spPr/>
      <dgm:t>
        <a:bodyPr/>
        <a:lstStyle/>
        <a:p>
          <a:endParaRPr lang="ru-RU"/>
        </a:p>
      </dgm:t>
    </dgm:pt>
    <dgm:pt modelId="{C412F2DD-8524-43AD-8D5D-4563AACC5037}">
      <dgm:prSet phldrT="[Текст]" custT="1"/>
      <dgm:spPr/>
      <dgm:t>
        <a:bodyPr/>
        <a:lstStyle/>
        <a:p>
          <a:r>
            <a:rPr lang="ru-RU" sz="2400" b="1" i="0" dirty="0" err="1" smtClean="0"/>
            <a:t>Бэкдор</a:t>
          </a:r>
          <a:endParaRPr lang="ru-RU" sz="2400" dirty="0"/>
        </a:p>
      </dgm:t>
    </dgm:pt>
    <dgm:pt modelId="{441E3C9F-4804-452A-A232-5FE001C1E6CA}" type="parTrans" cxnId="{02ECD9D0-54CA-422F-8A5B-4DD4A9AE68EC}">
      <dgm:prSet/>
      <dgm:spPr/>
      <dgm:t>
        <a:bodyPr/>
        <a:lstStyle/>
        <a:p>
          <a:endParaRPr lang="ru-RU"/>
        </a:p>
      </dgm:t>
    </dgm:pt>
    <dgm:pt modelId="{3F2D01A3-1A25-4932-8903-BFCBBF78F791}" type="sibTrans" cxnId="{02ECD9D0-54CA-422F-8A5B-4DD4A9AE68EC}">
      <dgm:prSet/>
      <dgm:spPr/>
      <dgm:t>
        <a:bodyPr/>
        <a:lstStyle/>
        <a:p>
          <a:endParaRPr lang="ru-RU"/>
        </a:p>
      </dgm:t>
    </dgm:pt>
    <dgm:pt modelId="{7F4F16B1-FED6-4396-982F-46FA3A305A29}">
      <dgm:prSet phldrT="[Текст]" custT="1"/>
      <dgm:spPr/>
      <dgm:t>
        <a:bodyPr/>
        <a:lstStyle/>
        <a:p>
          <a:r>
            <a:rPr lang="ru-RU" sz="2400" b="1" i="0" dirty="0" smtClean="0"/>
            <a:t>Загрузчик</a:t>
          </a:r>
          <a:endParaRPr lang="ru-RU" sz="1600" dirty="0" smtClean="0"/>
        </a:p>
      </dgm:t>
    </dgm:pt>
    <dgm:pt modelId="{E90EDE16-1AE9-4061-BAD1-A33AF96C1E67}" type="parTrans" cxnId="{8941C140-7C50-482F-98C3-9793F23441CD}">
      <dgm:prSet/>
      <dgm:spPr/>
      <dgm:t>
        <a:bodyPr/>
        <a:lstStyle/>
        <a:p>
          <a:endParaRPr lang="ru-RU"/>
        </a:p>
      </dgm:t>
    </dgm:pt>
    <dgm:pt modelId="{21E884CA-CB10-4184-92CA-EC9765CFAD73}" type="sibTrans" cxnId="{8941C140-7C50-482F-98C3-9793F23441CD}">
      <dgm:prSet/>
      <dgm:spPr/>
      <dgm:t>
        <a:bodyPr/>
        <a:lstStyle/>
        <a:p>
          <a:endParaRPr lang="ru-RU"/>
        </a:p>
      </dgm:t>
    </dgm:pt>
    <dgm:pt modelId="{7E3A9969-6DEA-4F75-B52A-14F3C314A7DC}" type="pres">
      <dgm:prSet presAssocID="{48B60C88-042D-4825-BFA1-4CDC125666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329CA9-0C6C-4C7F-85C4-E209C140735F}" type="pres">
      <dgm:prSet presAssocID="{5DF440AF-E8ED-45F7-B748-51A557FB9074}" presName="parentLin" presStyleCnt="0"/>
      <dgm:spPr/>
    </dgm:pt>
    <dgm:pt modelId="{68B54E56-DBAF-4D26-B970-AB92BF7FB81C}" type="pres">
      <dgm:prSet presAssocID="{5DF440AF-E8ED-45F7-B748-51A557FB907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42BBE54-3BFF-459E-B9A6-5E426015A588}" type="pres">
      <dgm:prSet presAssocID="{5DF440AF-E8ED-45F7-B748-51A557FB907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9E323-F69B-45AD-9E7C-0534440CCC7B}" type="pres">
      <dgm:prSet presAssocID="{5DF440AF-E8ED-45F7-B748-51A557FB9074}" presName="negativeSpace" presStyleCnt="0"/>
      <dgm:spPr/>
    </dgm:pt>
    <dgm:pt modelId="{D3B52821-5D80-4EEF-9BFB-33A57421351E}" type="pres">
      <dgm:prSet presAssocID="{5DF440AF-E8ED-45F7-B748-51A557FB9074}" presName="childText" presStyleLbl="conFgAcc1" presStyleIdx="0" presStyleCnt="6">
        <dgm:presLayoutVars>
          <dgm:bulletEnabled val="1"/>
        </dgm:presLayoutVars>
      </dgm:prSet>
      <dgm:spPr/>
    </dgm:pt>
    <dgm:pt modelId="{64DA885F-4064-4D38-ADCC-F9A1C581A4AB}" type="pres">
      <dgm:prSet presAssocID="{3F840F9B-4415-4BE9-9B77-FA0D547FA963}" presName="spaceBetweenRectangles" presStyleCnt="0"/>
      <dgm:spPr/>
    </dgm:pt>
    <dgm:pt modelId="{19F4B8F5-CFCF-4E38-9C15-5D79376EB10C}" type="pres">
      <dgm:prSet presAssocID="{C42D971B-1191-4921-99A9-3A53CB4A8DAC}" presName="parentLin" presStyleCnt="0"/>
      <dgm:spPr/>
    </dgm:pt>
    <dgm:pt modelId="{1FDF0184-AE81-4C06-8A1D-BF4213086C2A}" type="pres">
      <dgm:prSet presAssocID="{C42D971B-1191-4921-99A9-3A53CB4A8DA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42E5B86-4E11-4C3E-AC2A-825F35D2FB94}" type="pres">
      <dgm:prSet presAssocID="{C42D971B-1191-4921-99A9-3A53CB4A8DA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447A9-96B4-4D7C-81C3-917E3EEB4A73}" type="pres">
      <dgm:prSet presAssocID="{C42D971B-1191-4921-99A9-3A53CB4A8DAC}" presName="negativeSpace" presStyleCnt="0"/>
      <dgm:spPr/>
    </dgm:pt>
    <dgm:pt modelId="{E62CA11F-31E6-4DFA-BE5C-071A8B83888A}" type="pres">
      <dgm:prSet presAssocID="{C42D971B-1191-4921-99A9-3A53CB4A8DAC}" presName="childText" presStyleLbl="conFgAcc1" presStyleIdx="1" presStyleCnt="6">
        <dgm:presLayoutVars>
          <dgm:bulletEnabled val="1"/>
        </dgm:presLayoutVars>
      </dgm:prSet>
      <dgm:spPr/>
    </dgm:pt>
    <dgm:pt modelId="{9FE91D16-DAE5-4EBB-943F-916DDE3553FF}" type="pres">
      <dgm:prSet presAssocID="{183F264F-01CE-47D1-AB99-30C341F30283}" presName="spaceBetweenRectangles" presStyleCnt="0"/>
      <dgm:spPr/>
    </dgm:pt>
    <dgm:pt modelId="{8FC06F18-3646-4598-BAC9-6998CEE6A7F5}" type="pres">
      <dgm:prSet presAssocID="{0DF24B81-90E4-4D2A-A6DE-C516E7D3228F}" presName="parentLin" presStyleCnt="0"/>
      <dgm:spPr/>
    </dgm:pt>
    <dgm:pt modelId="{69836346-FC0A-472B-98A0-D94F5041BB24}" type="pres">
      <dgm:prSet presAssocID="{0DF24B81-90E4-4D2A-A6DE-C516E7D3228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70F0A15-3E16-4E91-82B4-66F0DDA7A6BF}" type="pres">
      <dgm:prSet presAssocID="{0DF24B81-90E4-4D2A-A6DE-C516E7D3228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8A080-4353-4711-A829-5CFD90022071}" type="pres">
      <dgm:prSet presAssocID="{0DF24B81-90E4-4D2A-A6DE-C516E7D3228F}" presName="negativeSpace" presStyleCnt="0"/>
      <dgm:spPr/>
    </dgm:pt>
    <dgm:pt modelId="{D649C4BE-13A5-4636-A259-2187E41E709E}" type="pres">
      <dgm:prSet presAssocID="{0DF24B81-90E4-4D2A-A6DE-C516E7D3228F}" presName="childText" presStyleLbl="conFgAcc1" presStyleIdx="2" presStyleCnt="6">
        <dgm:presLayoutVars>
          <dgm:bulletEnabled val="1"/>
        </dgm:presLayoutVars>
      </dgm:prSet>
      <dgm:spPr/>
    </dgm:pt>
    <dgm:pt modelId="{19305009-44EF-4164-900C-CFE4ACDD3486}" type="pres">
      <dgm:prSet presAssocID="{6DA09987-59CB-411C-81B7-8A28C0A8FEAD}" presName="spaceBetweenRectangles" presStyleCnt="0"/>
      <dgm:spPr/>
    </dgm:pt>
    <dgm:pt modelId="{52D2CB29-E49A-4B8D-ACAA-A6D51AEDFDB1}" type="pres">
      <dgm:prSet presAssocID="{3215EFEC-AF0E-4615-A505-00864463D79A}" presName="parentLin" presStyleCnt="0"/>
      <dgm:spPr/>
    </dgm:pt>
    <dgm:pt modelId="{4D861C77-D3FD-4D83-BEED-98CD1F9FCE13}" type="pres">
      <dgm:prSet presAssocID="{3215EFEC-AF0E-4615-A505-00864463D79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762B1D96-027D-4663-A8CE-F27488239117}" type="pres">
      <dgm:prSet presAssocID="{3215EFEC-AF0E-4615-A505-00864463D79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53B60-3ACA-480D-877B-661001B0259F}" type="pres">
      <dgm:prSet presAssocID="{3215EFEC-AF0E-4615-A505-00864463D79A}" presName="negativeSpace" presStyleCnt="0"/>
      <dgm:spPr/>
    </dgm:pt>
    <dgm:pt modelId="{8906F1FD-E6DD-4714-BB3D-9425DB0DB50A}" type="pres">
      <dgm:prSet presAssocID="{3215EFEC-AF0E-4615-A505-00864463D79A}" presName="childText" presStyleLbl="conFgAcc1" presStyleIdx="3" presStyleCnt="6">
        <dgm:presLayoutVars>
          <dgm:bulletEnabled val="1"/>
        </dgm:presLayoutVars>
      </dgm:prSet>
      <dgm:spPr/>
    </dgm:pt>
    <dgm:pt modelId="{F3A4E27E-4AF4-4280-B93F-FF9C27A20043}" type="pres">
      <dgm:prSet presAssocID="{6DDA1E5C-45D8-42F4-AA65-EDB9CA336B5B}" presName="spaceBetweenRectangles" presStyleCnt="0"/>
      <dgm:spPr/>
    </dgm:pt>
    <dgm:pt modelId="{0CF1BAC3-8313-4EC0-8E5A-618EDD8037C2}" type="pres">
      <dgm:prSet presAssocID="{C412F2DD-8524-43AD-8D5D-4563AACC5037}" presName="parentLin" presStyleCnt="0"/>
      <dgm:spPr/>
    </dgm:pt>
    <dgm:pt modelId="{64EFBA66-19D9-4408-B13B-16C4C63C7C7A}" type="pres">
      <dgm:prSet presAssocID="{C412F2DD-8524-43AD-8D5D-4563AACC5037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8FCC5F5-3D81-47F2-851B-2579E8DDA3BD}" type="pres">
      <dgm:prSet presAssocID="{C412F2DD-8524-43AD-8D5D-4563AACC503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8B09F-63F5-4DB6-9041-DC175B66DA07}" type="pres">
      <dgm:prSet presAssocID="{C412F2DD-8524-43AD-8D5D-4563AACC5037}" presName="negativeSpace" presStyleCnt="0"/>
      <dgm:spPr/>
    </dgm:pt>
    <dgm:pt modelId="{946B2815-471F-4AC7-BD5D-DAA1370EEA1C}" type="pres">
      <dgm:prSet presAssocID="{C412F2DD-8524-43AD-8D5D-4563AACC5037}" presName="childText" presStyleLbl="conFgAcc1" presStyleIdx="4" presStyleCnt="6">
        <dgm:presLayoutVars>
          <dgm:bulletEnabled val="1"/>
        </dgm:presLayoutVars>
      </dgm:prSet>
      <dgm:spPr/>
    </dgm:pt>
    <dgm:pt modelId="{102D7A4F-030C-476E-8DA2-7F7C7321887E}" type="pres">
      <dgm:prSet presAssocID="{3F2D01A3-1A25-4932-8903-BFCBBF78F791}" presName="spaceBetweenRectangles" presStyleCnt="0"/>
      <dgm:spPr/>
    </dgm:pt>
    <dgm:pt modelId="{C610980D-8840-4141-91EA-66417C969A92}" type="pres">
      <dgm:prSet presAssocID="{7F4F16B1-FED6-4396-982F-46FA3A305A29}" presName="parentLin" presStyleCnt="0"/>
      <dgm:spPr/>
    </dgm:pt>
    <dgm:pt modelId="{8D97918D-EC65-452D-A0E6-067AE130A136}" type="pres">
      <dgm:prSet presAssocID="{7F4F16B1-FED6-4396-982F-46FA3A305A2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E2C0DE52-76B9-4375-B167-AAA629EC0F52}" type="pres">
      <dgm:prSet presAssocID="{7F4F16B1-FED6-4396-982F-46FA3A305A2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E851E-2645-42A7-A0EC-24BF4C8ACC2B}" type="pres">
      <dgm:prSet presAssocID="{7F4F16B1-FED6-4396-982F-46FA3A305A29}" presName="negativeSpace" presStyleCnt="0"/>
      <dgm:spPr/>
    </dgm:pt>
    <dgm:pt modelId="{27B529F8-4182-4904-8958-2779AACB2696}" type="pres">
      <dgm:prSet presAssocID="{7F4F16B1-FED6-4396-982F-46FA3A305A2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603BC5B-C705-4773-B180-F706FBB1583C}" srcId="{48B60C88-042D-4825-BFA1-4CDC125666B6}" destId="{0DF24B81-90E4-4D2A-A6DE-C516E7D3228F}" srcOrd="2" destOrd="0" parTransId="{E12CE667-E589-4CC3-B259-559A365539ED}" sibTransId="{6DA09987-59CB-411C-81B7-8A28C0A8FEAD}"/>
    <dgm:cxn modelId="{E85D54C0-0EC2-4A1E-9386-A5345832A7FA}" type="presOf" srcId="{5DF440AF-E8ED-45F7-B748-51A557FB9074}" destId="{68B54E56-DBAF-4D26-B970-AB92BF7FB81C}" srcOrd="0" destOrd="0" presId="urn:microsoft.com/office/officeart/2005/8/layout/list1"/>
    <dgm:cxn modelId="{7365C0C4-E963-43E0-9BCB-84D08BD71FB4}" type="presOf" srcId="{C412F2DD-8524-43AD-8D5D-4563AACC5037}" destId="{64EFBA66-19D9-4408-B13B-16C4C63C7C7A}" srcOrd="0" destOrd="0" presId="urn:microsoft.com/office/officeart/2005/8/layout/list1"/>
    <dgm:cxn modelId="{50424905-8EC6-453D-A597-7BEBC301CC12}" srcId="{48B60C88-042D-4825-BFA1-4CDC125666B6}" destId="{3215EFEC-AF0E-4615-A505-00864463D79A}" srcOrd="3" destOrd="0" parTransId="{0A4B2465-41C0-42B6-9708-D6F7427CC3AF}" sibTransId="{6DDA1E5C-45D8-42F4-AA65-EDB9CA336B5B}"/>
    <dgm:cxn modelId="{7EF78FF6-8594-4B86-8D19-221AFF637BAE}" type="presOf" srcId="{C412F2DD-8524-43AD-8D5D-4563AACC5037}" destId="{18FCC5F5-3D81-47F2-851B-2579E8DDA3BD}" srcOrd="1" destOrd="0" presId="urn:microsoft.com/office/officeart/2005/8/layout/list1"/>
    <dgm:cxn modelId="{8941C140-7C50-482F-98C3-9793F23441CD}" srcId="{48B60C88-042D-4825-BFA1-4CDC125666B6}" destId="{7F4F16B1-FED6-4396-982F-46FA3A305A29}" srcOrd="5" destOrd="0" parTransId="{E90EDE16-1AE9-4061-BAD1-A33AF96C1E67}" sibTransId="{21E884CA-CB10-4184-92CA-EC9765CFAD73}"/>
    <dgm:cxn modelId="{3A4B07BD-6398-4C9F-BA38-64BC9DDD55CC}" type="presOf" srcId="{0DF24B81-90E4-4D2A-A6DE-C516E7D3228F}" destId="{69836346-FC0A-472B-98A0-D94F5041BB24}" srcOrd="0" destOrd="0" presId="urn:microsoft.com/office/officeart/2005/8/layout/list1"/>
    <dgm:cxn modelId="{434711AD-1301-492D-B4FD-F31083FA0FDD}" type="presOf" srcId="{7F4F16B1-FED6-4396-982F-46FA3A305A29}" destId="{E2C0DE52-76B9-4375-B167-AAA629EC0F52}" srcOrd="1" destOrd="0" presId="urn:microsoft.com/office/officeart/2005/8/layout/list1"/>
    <dgm:cxn modelId="{0ABDF58B-5EF9-4872-BEE6-8B43DF935835}" type="presOf" srcId="{C42D971B-1191-4921-99A9-3A53CB4A8DAC}" destId="{242E5B86-4E11-4C3E-AC2A-825F35D2FB94}" srcOrd="1" destOrd="0" presId="urn:microsoft.com/office/officeart/2005/8/layout/list1"/>
    <dgm:cxn modelId="{5F7AFB3A-3355-4F61-855F-D2D1537C4282}" type="presOf" srcId="{C42D971B-1191-4921-99A9-3A53CB4A8DAC}" destId="{1FDF0184-AE81-4C06-8A1D-BF4213086C2A}" srcOrd="0" destOrd="0" presId="urn:microsoft.com/office/officeart/2005/8/layout/list1"/>
    <dgm:cxn modelId="{7FF6B6E6-1B06-430A-A3A3-48071A813F19}" type="presOf" srcId="{48B60C88-042D-4825-BFA1-4CDC125666B6}" destId="{7E3A9969-6DEA-4F75-B52A-14F3C314A7DC}" srcOrd="0" destOrd="0" presId="urn:microsoft.com/office/officeart/2005/8/layout/list1"/>
    <dgm:cxn modelId="{DAFC294A-07D0-4A3C-9640-AE37211C9379}" type="presOf" srcId="{0DF24B81-90E4-4D2A-A6DE-C516E7D3228F}" destId="{370F0A15-3E16-4E91-82B4-66F0DDA7A6BF}" srcOrd="1" destOrd="0" presId="urn:microsoft.com/office/officeart/2005/8/layout/list1"/>
    <dgm:cxn modelId="{AECF99DC-E25F-44C6-9921-F431A216A470}" srcId="{48B60C88-042D-4825-BFA1-4CDC125666B6}" destId="{5DF440AF-E8ED-45F7-B748-51A557FB9074}" srcOrd="0" destOrd="0" parTransId="{CA20F589-B6C2-4F0E-95C6-854488AD7498}" sibTransId="{3F840F9B-4415-4BE9-9B77-FA0D547FA963}"/>
    <dgm:cxn modelId="{335E922C-C4CF-44A7-8547-958DDFC4C2CD}" type="presOf" srcId="{5DF440AF-E8ED-45F7-B748-51A557FB9074}" destId="{D42BBE54-3BFF-459E-B9A6-5E426015A588}" srcOrd="1" destOrd="0" presId="urn:microsoft.com/office/officeart/2005/8/layout/list1"/>
    <dgm:cxn modelId="{9E62F9C2-1A90-42AD-B5B1-2AC0FBB1EFDF}" type="presOf" srcId="{3215EFEC-AF0E-4615-A505-00864463D79A}" destId="{4D861C77-D3FD-4D83-BEED-98CD1F9FCE13}" srcOrd="0" destOrd="0" presId="urn:microsoft.com/office/officeart/2005/8/layout/list1"/>
    <dgm:cxn modelId="{F8A70594-D437-4586-84CF-519BBBA45688}" type="presOf" srcId="{3215EFEC-AF0E-4615-A505-00864463D79A}" destId="{762B1D96-027D-4663-A8CE-F27488239117}" srcOrd="1" destOrd="0" presId="urn:microsoft.com/office/officeart/2005/8/layout/list1"/>
    <dgm:cxn modelId="{F83F9296-48D8-45F0-912C-A32796CAE59C}" type="presOf" srcId="{7F4F16B1-FED6-4396-982F-46FA3A305A29}" destId="{8D97918D-EC65-452D-A0E6-067AE130A136}" srcOrd="0" destOrd="0" presId="urn:microsoft.com/office/officeart/2005/8/layout/list1"/>
    <dgm:cxn modelId="{186D18E0-D7B2-4008-B3A3-50E51E8BA543}" srcId="{48B60C88-042D-4825-BFA1-4CDC125666B6}" destId="{C42D971B-1191-4921-99A9-3A53CB4A8DAC}" srcOrd="1" destOrd="0" parTransId="{49D7720C-24F1-49BC-B378-9BF288738BE3}" sibTransId="{183F264F-01CE-47D1-AB99-30C341F30283}"/>
    <dgm:cxn modelId="{02ECD9D0-54CA-422F-8A5B-4DD4A9AE68EC}" srcId="{48B60C88-042D-4825-BFA1-4CDC125666B6}" destId="{C412F2DD-8524-43AD-8D5D-4563AACC5037}" srcOrd="4" destOrd="0" parTransId="{441E3C9F-4804-452A-A232-5FE001C1E6CA}" sibTransId="{3F2D01A3-1A25-4932-8903-BFCBBF78F791}"/>
    <dgm:cxn modelId="{6A74AF12-31E6-40BB-964D-F33E9AB95F2C}" type="presParOf" srcId="{7E3A9969-6DEA-4F75-B52A-14F3C314A7DC}" destId="{27329CA9-0C6C-4C7F-85C4-E209C140735F}" srcOrd="0" destOrd="0" presId="urn:microsoft.com/office/officeart/2005/8/layout/list1"/>
    <dgm:cxn modelId="{68F44F1E-1BB0-42A9-AD38-59B469B5B19B}" type="presParOf" srcId="{27329CA9-0C6C-4C7F-85C4-E209C140735F}" destId="{68B54E56-DBAF-4D26-B970-AB92BF7FB81C}" srcOrd="0" destOrd="0" presId="urn:microsoft.com/office/officeart/2005/8/layout/list1"/>
    <dgm:cxn modelId="{15AE3EC4-216A-41F8-B708-2DC2675ED028}" type="presParOf" srcId="{27329CA9-0C6C-4C7F-85C4-E209C140735F}" destId="{D42BBE54-3BFF-459E-B9A6-5E426015A588}" srcOrd="1" destOrd="0" presId="urn:microsoft.com/office/officeart/2005/8/layout/list1"/>
    <dgm:cxn modelId="{1F0DF552-5BCC-41C7-ADE9-376DFC983D1B}" type="presParOf" srcId="{7E3A9969-6DEA-4F75-B52A-14F3C314A7DC}" destId="{B1F9E323-F69B-45AD-9E7C-0534440CCC7B}" srcOrd="1" destOrd="0" presId="urn:microsoft.com/office/officeart/2005/8/layout/list1"/>
    <dgm:cxn modelId="{22EB5688-B5FC-46EC-A347-12FF766F2E2E}" type="presParOf" srcId="{7E3A9969-6DEA-4F75-B52A-14F3C314A7DC}" destId="{D3B52821-5D80-4EEF-9BFB-33A57421351E}" srcOrd="2" destOrd="0" presId="urn:microsoft.com/office/officeart/2005/8/layout/list1"/>
    <dgm:cxn modelId="{89491F83-9A93-4F31-8158-29E8DC6DEEBC}" type="presParOf" srcId="{7E3A9969-6DEA-4F75-B52A-14F3C314A7DC}" destId="{64DA885F-4064-4D38-ADCC-F9A1C581A4AB}" srcOrd="3" destOrd="0" presId="urn:microsoft.com/office/officeart/2005/8/layout/list1"/>
    <dgm:cxn modelId="{39244EF1-7FE5-46AD-B79B-420E8EDC1662}" type="presParOf" srcId="{7E3A9969-6DEA-4F75-B52A-14F3C314A7DC}" destId="{19F4B8F5-CFCF-4E38-9C15-5D79376EB10C}" srcOrd="4" destOrd="0" presId="urn:microsoft.com/office/officeart/2005/8/layout/list1"/>
    <dgm:cxn modelId="{4944AA9D-C447-40AE-A3C6-0950EEF062F1}" type="presParOf" srcId="{19F4B8F5-CFCF-4E38-9C15-5D79376EB10C}" destId="{1FDF0184-AE81-4C06-8A1D-BF4213086C2A}" srcOrd="0" destOrd="0" presId="urn:microsoft.com/office/officeart/2005/8/layout/list1"/>
    <dgm:cxn modelId="{154ADBC6-DC98-4EC2-92CF-2DD63223BBD9}" type="presParOf" srcId="{19F4B8F5-CFCF-4E38-9C15-5D79376EB10C}" destId="{242E5B86-4E11-4C3E-AC2A-825F35D2FB94}" srcOrd="1" destOrd="0" presId="urn:microsoft.com/office/officeart/2005/8/layout/list1"/>
    <dgm:cxn modelId="{95F1A7CB-8C66-4AA3-9551-C62EDBAF3DD0}" type="presParOf" srcId="{7E3A9969-6DEA-4F75-B52A-14F3C314A7DC}" destId="{E47447A9-96B4-4D7C-81C3-917E3EEB4A73}" srcOrd="5" destOrd="0" presId="urn:microsoft.com/office/officeart/2005/8/layout/list1"/>
    <dgm:cxn modelId="{1736E48E-7C29-4193-9994-F1AE2F9FC745}" type="presParOf" srcId="{7E3A9969-6DEA-4F75-B52A-14F3C314A7DC}" destId="{E62CA11F-31E6-4DFA-BE5C-071A8B83888A}" srcOrd="6" destOrd="0" presId="urn:microsoft.com/office/officeart/2005/8/layout/list1"/>
    <dgm:cxn modelId="{1F3A14C4-C808-4E8D-86F9-4B9CD4AF4275}" type="presParOf" srcId="{7E3A9969-6DEA-4F75-B52A-14F3C314A7DC}" destId="{9FE91D16-DAE5-4EBB-943F-916DDE3553FF}" srcOrd="7" destOrd="0" presId="urn:microsoft.com/office/officeart/2005/8/layout/list1"/>
    <dgm:cxn modelId="{BCE0BC8E-2C29-46AB-92EC-0CA0142B6935}" type="presParOf" srcId="{7E3A9969-6DEA-4F75-B52A-14F3C314A7DC}" destId="{8FC06F18-3646-4598-BAC9-6998CEE6A7F5}" srcOrd="8" destOrd="0" presId="urn:microsoft.com/office/officeart/2005/8/layout/list1"/>
    <dgm:cxn modelId="{37DA1563-5A2D-4FA2-9ECA-FC567176033D}" type="presParOf" srcId="{8FC06F18-3646-4598-BAC9-6998CEE6A7F5}" destId="{69836346-FC0A-472B-98A0-D94F5041BB24}" srcOrd="0" destOrd="0" presId="urn:microsoft.com/office/officeart/2005/8/layout/list1"/>
    <dgm:cxn modelId="{386BDA2D-24F0-45D2-9BB5-64535B7D6076}" type="presParOf" srcId="{8FC06F18-3646-4598-BAC9-6998CEE6A7F5}" destId="{370F0A15-3E16-4E91-82B4-66F0DDA7A6BF}" srcOrd="1" destOrd="0" presId="urn:microsoft.com/office/officeart/2005/8/layout/list1"/>
    <dgm:cxn modelId="{E048F21F-3EA4-4B30-B358-856E2BED8AA3}" type="presParOf" srcId="{7E3A9969-6DEA-4F75-B52A-14F3C314A7DC}" destId="{C078A080-4353-4711-A829-5CFD90022071}" srcOrd="9" destOrd="0" presId="urn:microsoft.com/office/officeart/2005/8/layout/list1"/>
    <dgm:cxn modelId="{CD4002AC-1FA1-4D34-984C-1C7A9F94857C}" type="presParOf" srcId="{7E3A9969-6DEA-4F75-B52A-14F3C314A7DC}" destId="{D649C4BE-13A5-4636-A259-2187E41E709E}" srcOrd="10" destOrd="0" presId="urn:microsoft.com/office/officeart/2005/8/layout/list1"/>
    <dgm:cxn modelId="{637C139A-0220-44EC-94D0-8E7147EED193}" type="presParOf" srcId="{7E3A9969-6DEA-4F75-B52A-14F3C314A7DC}" destId="{19305009-44EF-4164-900C-CFE4ACDD3486}" srcOrd="11" destOrd="0" presId="urn:microsoft.com/office/officeart/2005/8/layout/list1"/>
    <dgm:cxn modelId="{D5194552-48F5-4EEE-B081-C8F7609DE6B1}" type="presParOf" srcId="{7E3A9969-6DEA-4F75-B52A-14F3C314A7DC}" destId="{52D2CB29-E49A-4B8D-ACAA-A6D51AEDFDB1}" srcOrd="12" destOrd="0" presId="urn:microsoft.com/office/officeart/2005/8/layout/list1"/>
    <dgm:cxn modelId="{B01AD7A8-D25A-4044-94E0-D297766A859D}" type="presParOf" srcId="{52D2CB29-E49A-4B8D-ACAA-A6D51AEDFDB1}" destId="{4D861C77-D3FD-4D83-BEED-98CD1F9FCE13}" srcOrd="0" destOrd="0" presId="urn:microsoft.com/office/officeart/2005/8/layout/list1"/>
    <dgm:cxn modelId="{3CDDCEDD-D3FD-4A1F-B712-04B8F386C965}" type="presParOf" srcId="{52D2CB29-E49A-4B8D-ACAA-A6D51AEDFDB1}" destId="{762B1D96-027D-4663-A8CE-F27488239117}" srcOrd="1" destOrd="0" presId="urn:microsoft.com/office/officeart/2005/8/layout/list1"/>
    <dgm:cxn modelId="{5365ABCE-D794-4EBA-B029-E6E21249DB52}" type="presParOf" srcId="{7E3A9969-6DEA-4F75-B52A-14F3C314A7DC}" destId="{66F53B60-3ACA-480D-877B-661001B0259F}" srcOrd="13" destOrd="0" presId="urn:microsoft.com/office/officeart/2005/8/layout/list1"/>
    <dgm:cxn modelId="{7923E78D-7074-46E1-A177-1FE3A440E19B}" type="presParOf" srcId="{7E3A9969-6DEA-4F75-B52A-14F3C314A7DC}" destId="{8906F1FD-E6DD-4714-BB3D-9425DB0DB50A}" srcOrd="14" destOrd="0" presId="urn:microsoft.com/office/officeart/2005/8/layout/list1"/>
    <dgm:cxn modelId="{5CE1B312-839A-45AB-B8B9-C1D583AF04D6}" type="presParOf" srcId="{7E3A9969-6DEA-4F75-B52A-14F3C314A7DC}" destId="{F3A4E27E-4AF4-4280-B93F-FF9C27A20043}" srcOrd="15" destOrd="0" presId="urn:microsoft.com/office/officeart/2005/8/layout/list1"/>
    <dgm:cxn modelId="{2F8B30A0-040F-4ECE-B580-B912E56E5C5F}" type="presParOf" srcId="{7E3A9969-6DEA-4F75-B52A-14F3C314A7DC}" destId="{0CF1BAC3-8313-4EC0-8E5A-618EDD8037C2}" srcOrd="16" destOrd="0" presId="urn:microsoft.com/office/officeart/2005/8/layout/list1"/>
    <dgm:cxn modelId="{2CED5BBB-2018-4508-B699-723D45D3AB39}" type="presParOf" srcId="{0CF1BAC3-8313-4EC0-8E5A-618EDD8037C2}" destId="{64EFBA66-19D9-4408-B13B-16C4C63C7C7A}" srcOrd="0" destOrd="0" presId="urn:microsoft.com/office/officeart/2005/8/layout/list1"/>
    <dgm:cxn modelId="{7A961A53-25D4-4040-953B-520CDB5A329C}" type="presParOf" srcId="{0CF1BAC3-8313-4EC0-8E5A-618EDD8037C2}" destId="{18FCC5F5-3D81-47F2-851B-2579E8DDA3BD}" srcOrd="1" destOrd="0" presId="urn:microsoft.com/office/officeart/2005/8/layout/list1"/>
    <dgm:cxn modelId="{5D9511EF-3C35-46D7-9FEA-36B0A063824A}" type="presParOf" srcId="{7E3A9969-6DEA-4F75-B52A-14F3C314A7DC}" destId="{18B8B09F-63F5-4DB6-9041-DC175B66DA07}" srcOrd="17" destOrd="0" presId="urn:microsoft.com/office/officeart/2005/8/layout/list1"/>
    <dgm:cxn modelId="{3FE4F985-3C69-4017-A21D-118569A0EAD0}" type="presParOf" srcId="{7E3A9969-6DEA-4F75-B52A-14F3C314A7DC}" destId="{946B2815-471F-4AC7-BD5D-DAA1370EEA1C}" srcOrd="18" destOrd="0" presId="urn:microsoft.com/office/officeart/2005/8/layout/list1"/>
    <dgm:cxn modelId="{1B78E15F-528F-412A-8326-FBDB89E0EDEE}" type="presParOf" srcId="{7E3A9969-6DEA-4F75-B52A-14F3C314A7DC}" destId="{102D7A4F-030C-476E-8DA2-7F7C7321887E}" srcOrd="19" destOrd="0" presId="urn:microsoft.com/office/officeart/2005/8/layout/list1"/>
    <dgm:cxn modelId="{D09DF8BF-71D4-4E49-9BEE-F854F0F79218}" type="presParOf" srcId="{7E3A9969-6DEA-4F75-B52A-14F3C314A7DC}" destId="{C610980D-8840-4141-91EA-66417C969A92}" srcOrd="20" destOrd="0" presId="urn:microsoft.com/office/officeart/2005/8/layout/list1"/>
    <dgm:cxn modelId="{BE98857E-D432-4CF0-816B-A91F5D138930}" type="presParOf" srcId="{C610980D-8840-4141-91EA-66417C969A92}" destId="{8D97918D-EC65-452D-A0E6-067AE130A136}" srcOrd="0" destOrd="0" presId="urn:microsoft.com/office/officeart/2005/8/layout/list1"/>
    <dgm:cxn modelId="{48BB6EC7-408F-4D72-93D6-C067BCC193D5}" type="presParOf" srcId="{C610980D-8840-4141-91EA-66417C969A92}" destId="{E2C0DE52-76B9-4375-B167-AAA629EC0F52}" srcOrd="1" destOrd="0" presId="urn:microsoft.com/office/officeart/2005/8/layout/list1"/>
    <dgm:cxn modelId="{D1B05836-EE9C-49F0-862E-44425D2D0F27}" type="presParOf" srcId="{7E3A9969-6DEA-4F75-B52A-14F3C314A7DC}" destId="{253E851E-2645-42A7-A0EC-24BF4C8ACC2B}" srcOrd="21" destOrd="0" presId="urn:microsoft.com/office/officeart/2005/8/layout/list1"/>
    <dgm:cxn modelId="{DC4CC838-65F3-444B-A39F-21D60C4BA296}" type="presParOf" srcId="{7E3A9969-6DEA-4F75-B52A-14F3C314A7DC}" destId="{27B529F8-4182-4904-8958-2779AACB269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DFA3CF-9BF7-4FB9-9694-70158933DE8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0B8B33-6E37-40AF-86B1-C79D8353430A}">
      <dgm:prSet phldrT="[Текст]" custT="1"/>
      <dgm:spPr/>
      <dgm:t>
        <a:bodyPr/>
        <a:lstStyle/>
        <a:p>
          <a:r>
            <a:rPr lang="ru-RU" sz="1800" b="1" dirty="0" smtClean="0"/>
            <a:t>Контент-фильтры для </a:t>
          </a:r>
          <a:r>
            <a:rPr lang="ru-RU" sz="1800" b="1" dirty="0" err="1" smtClean="0"/>
            <a:t>Windows</a:t>
          </a:r>
          <a:endParaRPr lang="ru-RU" sz="1800" dirty="0"/>
        </a:p>
      </dgm:t>
    </dgm:pt>
    <dgm:pt modelId="{D655BFCC-3D3C-4326-B59E-92D0157721B9}" type="parTrans" cxnId="{6C88964D-AE1D-46A4-B20E-2E4F7587E622}">
      <dgm:prSet/>
      <dgm:spPr/>
      <dgm:t>
        <a:bodyPr/>
        <a:lstStyle/>
        <a:p>
          <a:endParaRPr lang="ru-RU"/>
        </a:p>
      </dgm:t>
    </dgm:pt>
    <dgm:pt modelId="{6BD97A73-94DC-441C-BB90-F168840EC79C}" type="sibTrans" cxnId="{6C88964D-AE1D-46A4-B20E-2E4F7587E622}">
      <dgm:prSet/>
      <dgm:spPr/>
      <dgm:t>
        <a:bodyPr/>
        <a:lstStyle/>
        <a:p>
          <a:endParaRPr lang="ru-RU"/>
        </a:p>
      </dgm:t>
    </dgm:pt>
    <dgm:pt modelId="{C09F6D83-3AE3-4872-840B-4CF53AC35FAC}">
      <dgm:prSet phldrT="[Текст]" custT="1"/>
      <dgm:spPr/>
      <dgm:t>
        <a:bodyPr/>
        <a:lstStyle/>
        <a:p>
          <a:r>
            <a:rPr lang="ru-RU" sz="1800" b="1" dirty="0" smtClean="0"/>
            <a:t>Специализированные браузеры, созданные для детской аудитории</a:t>
          </a:r>
          <a:endParaRPr lang="ru-RU" sz="1800" dirty="0"/>
        </a:p>
      </dgm:t>
    </dgm:pt>
    <dgm:pt modelId="{13DC4F6D-B8E8-4FE4-8FEF-C434CCE2258D}" type="parTrans" cxnId="{47CD50A2-4607-4FEF-A57B-12524708B18A}">
      <dgm:prSet/>
      <dgm:spPr/>
      <dgm:t>
        <a:bodyPr/>
        <a:lstStyle/>
        <a:p>
          <a:endParaRPr lang="ru-RU"/>
        </a:p>
      </dgm:t>
    </dgm:pt>
    <dgm:pt modelId="{757B3F51-66BD-4D73-8B8A-9552AE7589DC}" type="sibTrans" cxnId="{47CD50A2-4607-4FEF-A57B-12524708B18A}">
      <dgm:prSet/>
      <dgm:spPr/>
      <dgm:t>
        <a:bodyPr/>
        <a:lstStyle/>
        <a:p>
          <a:endParaRPr lang="ru-RU"/>
        </a:p>
      </dgm:t>
    </dgm:pt>
    <dgm:pt modelId="{447777AB-5EF5-4BD0-BCA0-75BB4A0C4D05}">
      <dgm:prSet phldrT="[Текст]" custT="1"/>
      <dgm:spPr/>
      <dgm:t>
        <a:bodyPr/>
        <a:lstStyle/>
        <a:p>
          <a:r>
            <a:rPr lang="ru-RU" sz="1800" dirty="0" smtClean="0"/>
            <a:t>«</a:t>
          </a:r>
          <a:r>
            <a:rPr lang="ru-RU" sz="1800" dirty="0" err="1" smtClean="0"/>
            <a:t>Гогуль</a:t>
          </a:r>
          <a:r>
            <a:rPr lang="ru-RU" sz="1800" dirty="0" smtClean="0"/>
            <a:t>»</a:t>
          </a:r>
          <a:endParaRPr lang="ru-RU" sz="1800" dirty="0"/>
        </a:p>
      </dgm:t>
    </dgm:pt>
    <dgm:pt modelId="{DEC774EF-5CB5-4571-AC43-E0B6416B0CBA}" type="parTrans" cxnId="{634D59EA-C5BB-44DF-ACEE-BA98CF2A661B}">
      <dgm:prSet/>
      <dgm:spPr/>
      <dgm:t>
        <a:bodyPr/>
        <a:lstStyle/>
        <a:p>
          <a:endParaRPr lang="ru-RU"/>
        </a:p>
      </dgm:t>
    </dgm:pt>
    <dgm:pt modelId="{3302C569-8C25-477E-B1D4-70E6514D2384}" type="sibTrans" cxnId="{634D59EA-C5BB-44DF-ACEE-BA98CF2A661B}">
      <dgm:prSet/>
      <dgm:spPr/>
      <dgm:t>
        <a:bodyPr/>
        <a:lstStyle/>
        <a:p>
          <a:endParaRPr lang="ru-RU"/>
        </a:p>
      </dgm:t>
    </dgm:pt>
    <dgm:pt modelId="{A6F5A8AD-0620-4C53-BE32-A51AE55C7B2B}">
      <dgm:prSet phldrT="[Текст]" custT="1"/>
      <dgm:spPr/>
      <dgm:t>
        <a:bodyPr/>
        <a:lstStyle/>
        <a:p>
          <a:r>
            <a:rPr lang="ru-RU" sz="1800" b="1" dirty="0" smtClean="0"/>
            <a:t>«</a:t>
          </a:r>
          <a:r>
            <a:rPr lang="ru-RU" sz="1800" dirty="0" smtClean="0"/>
            <a:t>K-9</a:t>
          </a:r>
          <a:r>
            <a:rPr lang="ru-RU" sz="1800" b="1" dirty="0" smtClean="0"/>
            <a:t>»;</a:t>
          </a:r>
          <a:endParaRPr lang="ru-RU" sz="1800" dirty="0"/>
        </a:p>
      </dgm:t>
    </dgm:pt>
    <dgm:pt modelId="{5B8C2AA3-1D6F-42CF-8403-6FACEE628C54}" type="sibTrans" cxnId="{C398CB70-97CE-4DE2-B512-C555F76DE59B}">
      <dgm:prSet/>
      <dgm:spPr/>
      <dgm:t>
        <a:bodyPr/>
        <a:lstStyle/>
        <a:p>
          <a:endParaRPr lang="ru-RU"/>
        </a:p>
      </dgm:t>
    </dgm:pt>
    <dgm:pt modelId="{0AF1C802-217C-473F-9C2E-716F1E96EB52}" type="parTrans" cxnId="{C398CB70-97CE-4DE2-B512-C555F76DE59B}">
      <dgm:prSet/>
      <dgm:spPr/>
      <dgm:t>
        <a:bodyPr/>
        <a:lstStyle/>
        <a:p>
          <a:endParaRPr lang="ru-RU"/>
        </a:p>
      </dgm:t>
    </dgm:pt>
    <dgm:pt modelId="{DC8D4D95-7E93-41B0-9B0C-0AA374F3E6E2}">
      <dgm:prSet phldrT="[Текст]" custT="1"/>
      <dgm:spPr/>
      <dgm:t>
        <a:bodyPr/>
        <a:lstStyle/>
        <a:p>
          <a:r>
            <a:rPr lang="ru-RU" sz="1800" b="1" dirty="0" smtClean="0"/>
            <a:t>«</a:t>
          </a:r>
          <a:r>
            <a:rPr lang="ru-RU" sz="1800" b="0" dirty="0" smtClean="0"/>
            <a:t>Интернет Цензор</a:t>
          </a:r>
          <a:r>
            <a:rPr lang="ru-RU" sz="1800" b="1" dirty="0" smtClean="0"/>
            <a:t>»;</a:t>
          </a:r>
          <a:endParaRPr lang="ru-RU" sz="1800" dirty="0"/>
        </a:p>
      </dgm:t>
    </dgm:pt>
    <dgm:pt modelId="{CFDB3ACA-C7D5-4181-97B1-99E0559ACB12}" type="sibTrans" cxnId="{82DE2AC4-D69E-4D33-ADEA-D2928EE1EF83}">
      <dgm:prSet/>
      <dgm:spPr/>
      <dgm:t>
        <a:bodyPr/>
        <a:lstStyle/>
        <a:p>
          <a:endParaRPr lang="ru-RU"/>
        </a:p>
      </dgm:t>
    </dgm:pt>
    <dgm:pt modelId="{3095F8AD-69FE-48E3-9B84-0CA8B0160EFF}" type="parTrans" cxnId="{82DE2AC4-D69E-4D33-ADEA-D2928EE1EF83}">
      <dgm:prSet/>
      <dgm:spPr/>
      <dgm:t>
        <a:bodyPr/>
        <a:lstStyle/>
        <a:p>
          <a:endParaRPr lang="ru-RU"/>
        </a:p>
      </dgm:t>
    </dgm:pt>
    <dgm:pt modelId="{5D896C26-F3AD-4E30-B878-2F61D36ECDDC}">
      <dgm:prSet phldrT="[Текст]" custT="1"/>
      <dgm:spPr/>
      <dgm:t>
        <a:bodyPr/>
        <a:lstStyle/>
        <a:p>
          <a:r>
            <a:rPr lang="ru-RU" sz="1800" b="1" dirty="0" smtClean="0"/>
            <a:t>«</a:t>
          </a:r>
          <a:r>
            <a:rPr lang="en-US" sz="1800" dirty="0" smtClean="0"/>
            <a:t>Naomi Internet Filter</a:t>
          </a:r>
          <a:r>
            <a:rPr lang="ru-RU" sz="1800" b="1" dirty="0" smtClean="0"/>
            <a:t>»;</a:t>
          </a:r>
          <a:endParaRPr lang="ru-RU" sz="1800" dirty="0"/>
        </a:p>
      </dgm:t>
    </dgm:pt>
    <dgm:pt modelId="{494B4F07-6013-4758-9D52-5CD9DE2EB412}" type="parTrans" cxnId="{4A166758-4FAB-4654-9AF8-7A3DCA3D8936}">
      <dgm:prSet/>
      <dgm:spPr/>
      <dgm:t>
        <a:bodyPr/>
        <a:lstStyle/>
        <a:p>
          <a:endParaRPr lang="ru-RU"/>
        </a:p>
      </dgm:t>
    </dgm:pt>
    <dgm:pt modelId="{35054C1E-2257-459F-A2CC-42E081231AAF}" type="sibTrans" cxnId="{4A166758-4FAB-4654-9AF8-7A3DCA3D8936}">
      <dgm:prSet/>
      <dgm:spPr/>
      <dgm:t>
        <a:bodyPr/>
        <a:lstStyle/>
        <a:p>
          <a:endParaRPr lang="ru-RU"/>
        </a:p>
      </dgm:t>
    </dgm:pt>
    <dgm:pt modelId="{1BD7FA56-1117-4BA6-9E17-393CBA401B2E}">
      <dgm:prSet phldrT="[Текст]" custT="1"/>
      <dgm:spPr/>
      <dgm:t>
        <a:bodyPr/>
        <a:lstStyle/>
        <a:p>
          <a:r>
            <a:rPr lang="ru-RU" sz="1800" b="1" dirty="0" smtClean="0"/>
            <a:t>«</a:t>
          </a:r>
          <a:r>
            <a:rPr lang="ru-RU" sz="1800" dirty="0" err="1" smtClean="0"/>
            <a:t>NetPolice</a:t>
          </a:r>
          <a:r>
            <a:rPr lang="ru-RU" sz="1800" dirty="0" smtClean="0"/>
            <a:t> </a:t>
          </a:r>
          <a:r>
            <a:rPr lang="ru-RU" sz="1800" dirty="0" err="1" smtClean="0"/>
            <a:t>Lite</a:t>
          </a:r>
          <a:r>
            <a:rPr lang="ru-RU" sz="1800" b="1" dirty="0" smtClean="0"/>
            <a:t>»;</a:t>
          </a:r>
          <a:r>
            <a:rPr lang="en-US" sz="1800" b="1" dirty="0" smtClean="0"/>
            <a:t> </a:t>
          </a:r>
          <a:endParaRPr lang="ru-RU" sz="1800" b="1" dirty="0"/>
        </a:p>
      </dgm:t>
    </dgm:pt>
    <dgm:pt modelId="{487D5B0F-73CB-4503-B3FE-34573F082930}" type="parTrans" cxnId="{FF440E8E-6F6B-4315-BD46-73598EA1A533}">
      <dgm:prSet/>
      <dgm:spPr/>
      <dgm:t>
        <a:bodyPr/>
        <a:lstStyle/>
        <a:p>
          <a:endParaRPr lang="ru-RU"/>
        </a:p>
      </dgm:t>
    </dgm:pt>
    <dgm:pt modelId="{E0104081-4B15-4EF3-A233-6408D8C0C4CA}" type="sibTrans" cxnId="{FF440E8E-6F6B-4315-BD46-73598EA1A533}">
      <dgm:prSet/>
      <dgm:spPr/>
      <dgm:t>
        <a:bodyPr/>
        <a:lstStyle/>
        <a:p>
          <a:endParaRPr lang="ru-RU"/>
        </a:p>
      </dgm:t>
    </dgm:pt>
    <dgm:pt modelId="{61A5B9A7-6C48-4950-A40F-A8407E54970E}">
      <dgm:prSet phldrT="[Текст]" custT="1"/>
      <dgm:spPr/>
      <dgm:t>
        <a:bodyPr/>
        <a:lstStyle/>
        <a:p>
          <a:r>
            <a:rPr lang="ru-RU" sz="1800" b="1" dirty="0" smtClean="0"/>
            <a:t>«</a:t>
          </a:r>
          <a:r>
            <a:rPr lang="ru-RU" sz="1800" b="0" dirty="0" smtClean="0"/>
            <a:t>Интернет Контроль Сервер</a:t>
          </a:r>
          <a:r>
            <a:rPr lang="ru-RU" sz="1800" b="1" dirty="0" smtClean="0"/>
            <a:t>»</a:t>
          </a:r>
          <a:endParaRPr lang="ru-RU" sz="1800" b="1" dirty="0"/>
        </a:p>
      </dgm:t>
    </dgm:pt>
    <dgm:pt modelId="{31F272B8-FEB6-4842-B5FB-683FA6DB1391}" type="parTrans" cxnId="{FF37300E-5373-4F79-8619-7CDB5411BF76}">
      <dgm:prSet/>
      <dgm:spPr/>
      <dgm:t>
        <a:bodyPr/>
        <a:lstStyle/>
        <a:p>
          <a:endParaRPr lang="ru-RU"/>
        </a:p>
      </dgm:t>
    </dgm:pt>
    <dgm:pt modelId="{DE2C690D-870C-4D78-8872-F160D5910185}" type="sibTrans" cxnId="{FF37300E-5373-4F79-8619-7CDB5411BF76}">
      <dgm:prSet/>
      <dgm:spPr/>
      <dgm:t>
        <a:bodyPr/>
        <a:lstStyle/>
        <a:p>
          <a:endParaRPr lang="ru-RU"/>
        </a:p>
      </dgm:t>
    </dgm:pt>
    <dgm:pt modelId="{AC9471C2-5F30-468E-9FA7-0D671B354C5F}">
      <dgm:prSet custT="1"/>
      <dgm:spPr/>
      <dgm:t>
        <a:bodyPr/>
        <a:lstStyle/>
        <a:p>
          <a:r>
            <a:rPr lang="ru-RU" sz="1800" b="1" dirty="0" smtClean="0"/>
            <a:t>Специализированное программное обеспечение для контентной фильтрации</a:t>
          </a:r>
          <a:endParaRPr lang="ru-RU" sz="1800" b="1" dirty="0"/>
        </a:p>
      </dgm:t>
    </dgm:pt>
    <dgm:pt modelId="{E1F89CBE-1D6E-42F7-A63D-DA9D830EB5DD}" type="sibTrans" cxnId="{840DD6B8-E7BA-4C5E-A402-FFB18C3F7B3C}">
      <dgm:prSet/>
      <dgm:spPr/>
      <dgm:t>
        <a:bodyPr/>
        <a:lstStyle/>
        <a:p>
          <a:endParaRPr lang="ru-RU"/>
        </a:p>
      </dgm:t>
    </dgm:pt>
    <dgm:pt modelId="{B66F3476-CEF4-456E-8333-53684DFF22B3}" type="parTrans" cxnId="{840DD6B8-E7BA-4C5E-A402-FFB18C3F7B3C}">
      <dgm:prSet/>
      <dgm:spPr/>
      <dgm:t>
        <a:bodyPr/>
        <a:lstStyle/>
        <a:p>
          <a:endParaRPr lang="ru-RU"/>
        </a:p>
      </dgm:t>
    </dgm:pt>
    <dgm:pt modelId="{3644B808-8D25-4ABF-BDB6-F876DC0F3631}">
      <dgm:prSet custT="1"/>
      <dgm:spPr/>
      <dgm:t>
        <a:bodyPr/>
        <a:lstStyle/>
        <a:p>
          <a:r>
            <a:rPr lang="ru-RU" sz="1800" dirty="0" smtClean="0"/>
            <a:t> «Родительский контроль»;</a:t>
          </a:r>
          <a:endParaRPr lang="ru-RU" sz="1800" dirty="0"/>
        </a:p>
      </dgm:t>
    </dgm:pt>
    <dgm:pt modelId="{23E4B545-A881-46F9-B8AA-DFEEF6E1A1C6}" type="parTrans" cxnId="{01CDB106-B520-4F9D-8C99-98873E4AD81B}">
      <dgm:prSet/>
      <dgm:spPr/>
      <dgm:t>
        <a:bodyPr/>
        <a:lstStyle/>
        <a:p>
          <a:endParaRPr lang="ru-RU"/>
        </a:p>
      </dgm:t>
    </dgm:pt>
    <dgm:pt modelId="{7457E2E8-F2E9-40D4-A3A8-6D7509A11949}" type="sibTrans" cxnId="{01CDB106-B520-4F9D-8C99-98873E4AD81B}">
      <dgm:prSet/>
      <dgm:spPr/>
      <dgm:t>
        <a:bodyPr/>
        <a:lstStyle/>
        <a:p>
          <a:endParaRPr lang="ru-RU"/>
        </a:p>
      </dgm:t>
    </dgm:pt>
    <dgm:pt modelId="{E40D85BF-D0B0-4421-9256-FF5C34F20F94}">
      <dgm:prSet custT="1"/>
      <dgm:spPr/>
      <dgm:t>
        <a:bodyPr/>
        <a:lstStyle/>
        <a:p>
          <a:r>
            <a:rPr lang="ru-RU" sz="1800" dirty="0" smtClean="0"/>
            <a:t>«Семейная безопасность»</a:t>
          </a:r>
          <a:endParaRPr lang="ru-RU" sz="1800" dirty="0"/>
        </a:p>
      </dgm:t>
    </dgm:pt>
    <dgm:pt modelId="{9F3E1835-FE97-4EB0-9DC2-175C4B6202DD}" type="parTrans" cxnId="{15510D26-1DFF-4E00-9E77-E0E203C89A0B}">
      <dgm:prSet/>
      <dgm:spPr/>
      <dgm:t>
        <a:bodyPr/>
        <a:lstStyle/>
        <a:p>
          <a:endParaRPr lang="ru-RU"/>
        </a:p>
      </dgm:t>
    </dgm:pt>
    <dgm:pt modelId="{A4CA5ED2-2C00-4128-99FB-322157581893}" type="sibTrans" cxnId="{15510D26-1DFF-4E00-9E77-E0E203C89A0B}">
      <dgm:prSet/>
      <dgm:spPr/>
      <dgm:t>
        <a:bodyPr/>
        <a:lstStyle/>
        <a:p>
          <a:endParaRPr lang="ru-RU"/>
        </a:p>
      </dgm:t>
    </dgm:pt>
    <dgm:pt modelId="{1911D327-712D-4EC4-9EFF-1112468CF5AB}" type="pres">
      <dgm:prSet presAssocID="{ABDFA3CF-9BF7-4FB9-9694-70158933DE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9AEFF-C9FB-4FEC-9A90-1C4BC6DD90BC}" type="pres">
      <dgm:prSet presAssocID="{AC9471C2-5F30-468E-9FA7-0D671B354C5F}" presName="composite" presStyleCnt="0"/>
      <dgm:spPr/>
    </dgm:pt>
    <dgm:pt modelId="{CAC69D67-4830-4216-BB28-BC3F433D2FAB}" type="pres">
      <dgm:prSet presAssocID="{AC9471C2-5F30-468E-9FA7-0D671B354C5F}" presName="parTx" presStyleLbl="alignNode1" presStyleIdx="0" presStyleCnt="3" custScaleX="115340" custLinFactNeighborX="-38160" custLinFactNeighborY="-59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CB2E5-E932-44F8-83E0-B28D68E6FCFF}" type="pres">
      <dgm:prSet presAssocID="{AC9471C2-5F30-468E-9FA7-0D671B354C5F}" presName="desTx" presStyleLbl="alignAccFollowNode1" presStyleIdx="0" presStyleCnt="3" custScaleX="115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D672D-84CE-4405-89E4-B389D59A28FD}" type="pres">
      <dgm:prSet presAssocID="{E1F89CBE-1D6E-42F7-A63D-DA9D830EB5DD}" presName="space" presStyleCnt="0"/>
      <dgm:spPr/>
    </dgm:pt>
    <dgm:pt modelId="{5DF547E7-D3DE-4E53-9216-48AD7AFA27E1}" type="pres">
      <dgm:prSet presAssocID="{3E0B8B33-6E37-40AF-86B1-C79D8353430A}" presName="composite" presStyleCnt="0"/>
      <dgm:spPr/>
    </dgm:pt>
    <dgm:pt modelId="{A2A1274A-6228-4F24-B14B-81812A6FAEFD}" type="pres">
      <dgm:prSet presAssocID="{3E0B8B33-6E37-40AF-86B1-C79D8353430A}" presName="parTx" presStyleLbl="alignNode1" presStyleIdx="1" presStyleCnt="3" custScaleX="120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4E53B-A07D-4AA9-A11B-93E15F3BC14D}" type="pres">
      <dgm:prSet presAssocID="{3E0B8B33-6E37-40AF-86B1-C79D8353430A}" presName="desTx" presStyleLbl="alignAccFollowNode1" presStyleIdx="1" presStyleCnt="3" custScaleX="119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B78AC-9D16-4554-B18D-EB64BEB77E4E}" type="pres">
      <dgm:prSet presAssocID="{6BD97A73-94DC-441C-BB90-F168840EC79C}" presName="space" presStyleCnt="0"/>
      <dgm:spPr/>
    </dgm:pt>
    <dgm:pt modelId="{917BA19C-A99E-4AB8-87AE-5A56E1829EB6}" type="pres">
      <dgm:prSet presAssocID="{C09F6D83-3AE3-4872-840B-4CF53AC35FAC}" presName="composite" presStyleCnt="0"/>
      <dgm:spPr/>
    </dgm:pt>
    <dgm:pt modelId="{C93BDDE6-F55F-4107-BEFD-344E2950D56F}" type="pres">
      <dgm:prSet presAssocID="{C09F6D83-3AE3-4872-840B-4CF53AC35FAC}" presName="parTx" presStyleLbl="alignNode1" presStyleIdx="2" presStyleCnt="3" custScaleX="112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88925-78A7-413D-A0FC-0E8F9E38F486}" type="pres">
      <dgm:prSet presAssocID="{C09F6D83-3AE3-4872-840B-4CF53AC35FAC}" presName="desTx" presStyleLbl="alignAccFollowNode1" presStyleIdx="2" presStyleCnt="3" custScaleX="113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98CB70-97CE-4DE2-B512-C555F76DE59B}" srcId="{3E0B8B33-6E37-40AF-86B1-C79D8353430A}" destId="{A6F5A8AD-0620-4C53-BE32-A51AE55C7B2B}" srcOrd="1" destOrd="0" parTransId="{0AF1C802-217C-473F-9C2E-716F1E96EB52}" sibTransId="{5B8C2AA3-1D6F-42CF-8403-6FACEE628C54}"/>
    <dgm:cxn modelId="{634D59EA-C5BB-44DF-ACEE-BA98CF2A661B}" srcId="{C09F6D83-3AE3-4872-840B-4CF53AC35FAC}" destId="{447777AB-5EF5-4BD0-BCA0-75BB4A0C4D05}" srcOrd="0" destOrd="0" parTransId="{DEC774EF-5CB5-4571-AC43-E0B6416B0CBA}" sibTransId="{3302C569-8C25-477E-B1D4-70E6514D2384}"/>
    <dgm:cxn modelId="{82DE2AC4-D69E-4D33-ADEA-D2928EE1EF83}" srcId="{3E0B8B33-6E37-40AF-86B1-C79D8353430A}" destId="{DC8D4D95-7E93-41B0-9B0C-0AA374F3E6E2}" srcOrd="0" destOrd="0" parTransId="{3095F8AD-69FE-48E3-9B84-0CA8B0160EFF}" sibTransId="{CFDB3ACA-C7D5-4181-97B1-99E0559ACB12}"/>
    <dgm:cxn modelId="{99C89048-3627-4A4A-95E4-22F50F68C05F}" type="presOf" srcId="{AC9471C2-5F30-468E-9FA7-0D671B354C5F}" destId="{CAC69D67-4830-4216-BB28-BC3F433D2FAB}" srcOrd="0" destOrd="0" presId="urn:microsoft.com/office/officeart/2005/8/layout/hList1"/>
    <dgm:cxn modelId="{CDD6894E-CD0C-4DA9-A832-F6E6E7A9C6FA}" type="presOf" srcId="{DC8D4D95-7E93-41B0-9B0C-0AA374F3E6E2}" destId="{2894E53B-A07D-4AA9-A11B-93E15F3BC14D}" srcOrd="0" destOrd="0" presId="urn:microsoft.com/office/officeart/2005/8/layout/hList1"/>
    <dgm:cxn modelId="{96896B6A-AFD5-46EE-9824-0BB40479DCF1}" type="presOf" srcId="{3644B808-8D25-4ABF-BDB6-F876DC0F3631}" destId="{F23CB2E5-E932-44F8-83E0-B28D68E6FCFF}" srcOrd="0" destOrd="0" presId="urn:microsoft.com/office/officeart/2005/8/layout/hList1"/>
    <dgm:cxn modelId="{587F679F-CF8F-4BDA-9F52-283B3856E907}" type="presOf" srcId="{ABDFA3CF-9BF7-4FB9-9694-70158933DE87}" destId="{1911D327-712D-4EC4-9EFF-1112468CF5AB}" srcOrd="0" destOrd="0" presId="urn:microsoft.com/office/officeart/2005/8/layout/hList1"/>
    <dgm:cxn modelId="{6C88964D-AE1D-46A4-B20E-2E4F7587E622}" srcId="{ABDFA3CF-9BF7-4FB9-9694-70158933DE87}" destId="{3E0B8B33-6E37-40AF-86B1-C79D8353430A}" srcOrd="1" destOrd="0" parTransId="{D655BFCC-3D3C-4326-B59E-92D0157721B9}" sibTransId="{6BD97A73-94DC-441C-BB90-F168840EC79C}"/>
    <dgm:cxn modelId="{F6731641-5079-4231-9DE6-2AB15672A990}" type="presOf" srcId="{61A5B9A7-6C48-4950-A40F-A8407E54970E}" destId="{2894E53B-A07D-4AA9-A11B-93E15F3BC14D}" srcOrd="0" destOrd="4" presId="urn:microsoft.com/office/officeart/2005/8/layout/hList1"/>
    <dgm:cxn modelId="{EDF848CE-F7AD-4C63-9788-EA1C2D59958B}" type="presOf" srcId="{1BD7FA56-1117-4BA6-9E17-393CBA401B2E}" destId="{2894E53B-A07D-4AA9-A11B-93E15F3BC14D}" srcOrd="0" destOrd="3" presId="urn:microsoft.com/office/officeart/2005/8/layout/hList1"/>
    <dgm:cxn modelId="{4A166758-4FAB-4654-9AF8-7A3DCA3D8936}" srcId="{3E0B8B33-6E37-40AF-86B1-C79D8353430A}" destId="{5D896C26-F3AD-4E30-B878-2F61D36ECDDC}" srcOrd="2" destOrd="0" parTransId="{494B4F07-6013-4758-9D52-5CD9DE2EB412}" sibTransId="{35054C1E-2257-459F-A2CC-42E081231AAF}"/>
    <dgm:cxn modelId="{FF440E8E-6F6B-4315-BD46-73598EA1A533}" srcId="{3E0B8B33-6E37-40AF-86B1-C79D8353430A}" destId="{1BD7FA56-1117-4BA6-9E17-393CBA401B2E}" srcOrd="3" destOrd="0" parTransId="{487D5B0F-73CB-4503-B3FE-34573F082930}" sibTransId="{E0104081-4B15-4EF3-A233-6408D8C0C4CA}"/>
    <dgm:cxn modelId="{E0031804-A3DD-4231-B0F4-0423477212CA}" type="presOf" srcId="{C09F6D83-3AE3-4872-840B-4CF53AC35FAC}" destId="{C93BDDE6-F55F-4107-BEFD-344E2950D56F}" srcOrd="0" destOrd="0" presId="urn:microsoft.com/office/officeart/2005/8/layout/hList1"/>
    <dgm:cxn modelId="{E2C12B74-D7D3-437A-BA82-5C01A0C04DD3}" type="presOf" srcId="{E40D85BF-D0B0-4421-9256-FF5C34F20F94}" destId="{F23CB2E5-E932-44F8-83E0-B28D68E6FCFF}" srcOrd="0" destOrd="1" presId="urn:microsoft.com/office/officeart/2005/8/layout/hList1"/>
    <dgm:cxn modelId="{700673E7-872A-4233-A295-DEC5B65BA3F7}" type="presOf" srcId="{A6F5A8AD-0620-4C53-BE32-A51AE55C7B2B}" destId="{2894E53B-A07D-4AA9-A11B-93E15F3BC14D}" srcOrd="0" destOrd="1" presId="urn:microsoft.com/office/officeart/2005/8/layout/hList1"/>
    <dgm:cxn modelId="{FF37300E-5373-4F79-8619-7CDB5411BF76}" srcId="{3E0B8B33-6E37-40AF-86B1-C79D8353430A}" destId="{61A5B9A7-6C48-4950-A40F-A8407E54970E}" srcOrd="4" destOrd="0" parTransId="{31F272B8-FEB6-4842-B5FB-683FA6DB1391}" sibTransId="{DE2C690D-870C-4D78-8872-F160D5910185}"/>
    <dgm:cxn modelId="{01CDB106-B520-4F9D-8C99-98873E4AD81B}" srcId="{AC9471C2-5F30-468E-9FA7-0D671B354C5F}" destId="{3644B808-8D25-4ABF-BDB6-F876DC0F3631}" srcOrd="0" destOrd="0" parTransId="{23E4B545-A881-46F9-B8AA-DFEEF6E1A1C6}" sibTransId="{7457E2E8-F2E9-40D4-A3A8-6D7509A11949}"/>
    <dgm:cxn modelId="{CFA0DFD2-D261-4855-80DE-3E0B14DB61FA}" type="presOf" srcId="{447777AB-5EF5-4BD0-BCA0-75BB4A0C4D05}" destId="{B5A88925-78A7-413D-A0FC-0E8F9E38F486}" srcOrd="0" destOrd="0" presId="urn:microsoft.com/office/officeart/2005/8/layout/hList1"/>
    <dgm:cxn modelId="{DA41ECBD-4EC5-4D8B-AEEF-DFCD75A345E7}" type="presOf" srcId="{3E0B8B33-6E37-40AF-86B1-C79D8353430A}" destId="{A2A1274A-6228-4F24-B14B-81812A6FAEFD}" srcOrd="0" destOrd="0" presId="urn:microsoft.com/office/officeart/2005/8/layout/hList1"/>
    <dgm:cxn modelId="{47CD50A2-4607-4FEF-A57B-12524708B18A}" srcId="{ABDFA3CF-9BF7-4FB9-9694-70158933DE87}" destId="{C09F6D83-3AE3-4872-840B-4CF53AC35FAC}" srcOrd="2" destOrd="0" parTransId="{13DC4F6D-B8E8-4FE4-8FEF-C434CCE2258D}" sibTransId="{757B3F51-66BD-4D73-8B8A-9552AE7589DC}"/>
    <dgm:cxn modelId="{15510D26-1DFF-4E00-9E77-E0E203C89A0B}" srcId="{AC9471C2-5F30-468E-9FA7-0D671B354C5F}" destId="{E40D85BF-D0B0-4421-9256-FF5C34F20F94}" srcOrd="1" destOrd="0" parTransId="{9F3E1835-FE97-4EB0-9DC2-175C4B6202DD}" sibTransId="{A4CA5ED2-2C00-4128-99FB-322157581893}"/>
    <dgm:cxn modelId="{45019A7A-7B03-493F-BFCD-A77E9CCBA6BE}" type="presOf" srcId="{5D896C26-F3AD-4E30-B878-2F61D36ECDDC}" destId="{2894E53B-A07D-4AA9-A11B-93E15F3BC14D}" srcOrd="0" destOrd="2" presId="urn:microsoft.com/office/officeart/2005/8/layout/hList1"/>
    <dgm:cxn modelId="{840DD6B8-E7BA-4C5E-A402-FFB18C3F7B3C}" srcId="{ABDFA3CF-9BF7-4FB9-9694-70158933DE87}" destId="{AC9471C2-5F30-468E-9FA7-0D671B354C5F}" srcOrd="0" destOrd="0" parTransId="{B66F3476-CEF4-456E-8333-53684DFF22B3}" sibTransId="{E1F89CBE-1D6E-42F7-A63D-DA9D830EB5DD}"/>
    <dgm:cxn modelId="{1FA0244D-9E88-401E-83F3-8F94A3FE51D9}" type="presParOf" srcId="{1911D327-712D-4EC4-9EFF-1112468CF5AB}" destId="{FD49AEFF-C9FB-4FEC-9A90-1C4BC6DD90BC}" srcOrd="0" destOrd="0" presId="urn:microsoft.com/office/officeart/2005/8/layout/hList1"/>
    <dgm:cxn modelId="{AC45467B-C621-4D1A-9631-63A21227F3A3}" type="presParOf" srcId="{FD49AEFF-C9FB-4FEC-9A90-1C4BC6DD90BC}" destId="{CAC69D67-4830-4216-BB28-BC3F433D2FAB}" srcOrd="0" destOrd="0" presId="urn:microsoft.com/office/officeart/2005/8/layout/hList1"/>
    <dgm:cxn modelId="{4ABC0648-BC8E-4491-963E-84EBC54CA197}" type="presParOf" srcId="{FD49AEFF-C9FB-4FEC-9A90-1C4BC6DD90BC}" destId="{F23CB2E5-E932-44F8-83E0-B28D68E6FCFF}" srcOrd="1" destOrd="0" presId="urn:microsoft.com/office/officeart/2005/8/layout/hList1"/>
    <dgm:cxn modelId="{023C8A30-E4D2-4839-A773-0DBB17B2745F}" type="presParOf" srcId="{1911D327-712D-4EC4-9EFF-1112468CF5AB}" destId="{26DD672D-84CE-4405-89E4-B389D59A28FD}" srcOrd="1" destOrd="0" presId="urn:microsoft.com/office/officeart/2005/8/layout/hList1"/>
    <dgm:cxn modelId="{E3CEE6AA-2227-45D6-AEB6-D803377E4956}" type="presParOf" srcId="{1911D327-712D-4EC4-9EFF-1112468CF5AB}" destId="{5DF547E7-D3DE-4E53-9216-48AD7AFA27E1}" srcOrd="2" destOrd="0" presId="urn:microsoft.com/office/officeart/2005/8/layout/hList1"/>
    <dgm:cxn modelId="{E6E4DDC3-10D0-4A63-B9DB-4299E32662F0}" type="presParOf" srcId="{5DF547E7-D3DE-4E53-9216-48AD7AFA27E1}" destId="{A2A1274A-6228-4F24-B14B-81812A6FAEFD}" srcOrd="0" destOrd="0" presId="urn:microsoft.com/office/officeart/2005/8/layout/hList1"/>
    <dgm:cxn modelId="{B105782C-8532-4E77-84EE-5683E5FE4677}" type="presParOf" srcId="{5DF547E7-D3DE-4E53-9216-48AD7AFA27E1}" destId="{2894E53B-A07D-4AA9-A11B-93E15F3BC14D}" srcOrd="1" destOrd="0" presId="urn:microsoft.com/office/officeart/2005/8/layout/hList1"/>
    <dgm:cxn modelId="{A6267FAD-A05F-4C6E-A927-A5825D7D18D2}" type="presParOf" srcId="{1911D327-712D-4EC4-9EFF-1112468CF5AB}" destId="{339B78AC-9D16-4554-B18D-EB64BEB77E4E}" srcOrd="3" destOrd="0" presId="urn:microsoft.com/office/officeart/2005/8/layout/hList1"/>
    <dgm:cxn modelId="{8DFCF0CF-01AA-4004-86C3-04277C5382B2}" type="presParOf" srcId="{1911D327-712D-4EC4-9EFF-1112468CF5AB}" destId="{917BA19C-A99E-4AB8-87AE-5A56E1829EB6}" srcOrd="4" destOrd="0" presId="urn:microsoft.com/office/officeart/2005/8/layout/hList1"/>
    <dgm:cxn modelId="{BB2843A9-B971-4828-8EAB-4E23AFE352DF}" type="presParOf" srcId="{917BA19C-A99E-4AB8-87AE-5A56E1829EB6}" destId="{C93BDDE6-F55F-4107-BEFD-344E2950D56F}" srcOrd="0" destOrd="0" presId="urn:microsoft.com/office/officeart/2005/8/layout/hList1"/>
    <dgm:cxn modelId="{3095ABD6-1D25-4F25-B05C-BFC81E5C26EB}" type="presParOf" srcId="{917BA19C-A99E-4AB8-87AE-5A56E1829EB6}" destId="{B5A88925-78A7-413D-A0FC-0E8F9E38F4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CCEF7-202A-4063-9554-8F3DFFF19FB6}">
      <dsp:nvSpPr>
        <dsp:cNvPr id="0" name=""/>
        <dsp:cNvSpPr/>
      </dsp:nvSpPr>
      <dsp:spPr>
        <a:xfrm>
          <a:off x="0" y="19047"/>
          <a:ext cx="88773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9E4E72-5710-43E7-AC85-1ACCC82F858E}">
      <dsp:nvSpPr>
        <dsp:cNvPr id="0" name=""/>
        <dsp:cNvSpPr/>
      </dsp:nvSpPr>
      <dsp:spPr>
        <a:xfrm>
          <a:off x="0" y="0"/>
          <a:ext cx="88773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Перепалки (</a:t>
          </a:r>
          <a:r>
            <a:rPr lang="ru-RU" sz="2800" b="1" i="0" kern="1200" dirty="0" err="1" smtClean="0"/>
            <a:t>флейминг</a:t>
          </a:r>
          <a:r>
            <a:rPr lang="ru-RU" sz="2800" b="1" i="0" kern="1200" dirty="0" smtClean="0"/>
            <a:t>)</a:t>
          </a:r>
          <a:endParaRPr lang="ru-RU" sz="2800" kern="1200" dirty="0"/>
        </a:p>
      </dsp:txBody>
      <dsp:txXfrm>
        <a:off x="0" y="0"/>
        <a:ext cx="8877300" cy="543917"/>
      </dsp:txXfrm>
    </dsp:sp>
    <dsp:sp modelId="{B700041D-C4CD-474B-8C88-723E882CBC59}">
      <dsp:nvSpPr>
        <dsp:cNvPr id="0" name=""/>
        <dsp:cNvSpPr/>
      </dsp:nvSpPr>
      <dsp:spPr>
        <a:xfrm>
          <a:off x="0" y="543917"/>
          <a:ext cx="88773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4953FD-4E3C-42BD-8BE4-E07E1870DA86}">
      <dsp:nvSpPr>
        <dsp:cNvPr id="0" name=""/>
        <dsp:cNvSpPr/>
      </dsp:nvSpPr>
      <dsp:spPr>
        <a:xfrm>
          <a:off x="0" y="543917"/>
          <a:ext cx="88773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Нападки</a:t>
          </a:r>
          <a:endParaRPr lang="ru-RU" sz="2800" kern="1200" dirty="0"/>
        </a:p>
      </dsp:txBody>
      <dsp:txXfrm>
        <a:off x="0" y="543917"/>
        <a:ext cx="8877300" cy="543917"/>
      </dsp:txXfrm>
    </dsp:sp>
    <dsp:sp modelId="{87416395-54E4-4D24-B7CA-641C8E6D0285}">
      <dsp:nvSpPr>
        <dsp:cNvPr id="0" name=""/>
        <dsp:cNvSpPr/>
      </dsp:nvSpPr>
      <dsp:spPr>
        <a:xfrm>
          <a:off x="0" y="1087834"/>
          <a:ext cx="88773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29D7B4-8DDE-4D59-A77C-EE5FCF68516B}">
      <dsp:nvSpPr>
        <dsp:cNvPr id="0" name=""/>
        <dsp:cNvSpPr/>
      </dsp:nvSpPr>
      <dsp:spPr>
        <a:xfrm>
          <a:off x="0" y="1087834"/>
          <a:ext cx="88773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Клевета</a:t>
          </a:r>
          <a:endParaRPr lang="ru-RU" sz="2800" kern="1200" dirty="0"/>
        </a:p>
      </dsp:txBody>
      <dsp:txXfrm>
        <a:off x="0" y="1087834"/>
        <a:ext cx="8877300" cy="543917"/>
      </dsp:txXfrm>
    </dsp:sp>
    <dsp:sp modelId="{20ADD13A-6071-40AA-BC18-B471EAD94CBF}">
      <dsp:nvSpPr>
        <dsp:cNvPr id="0" name=""/>
        <dsp:cNvSpPr/>
      </dsp:nvSpPr>
      <dsp:spPr>
        <a:xfrm>
          <a:off x="0" y="1631751"/>
          <a:ext cx="88773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00B518-FB0F-4AF3-B83D-244FE7F2B2B9}">
      <dsp:nvSpPr>
        <dsp:cNvPr id="0" name=""/>
        <dsp:cNvSpPr/>
      </dsp:nvSpPr>
      <dsp:spPr>
        <a:xfrm>
          <a:off x="0" y="1631751"/>
          <a:ext cx="88773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Самозванство</a:t>
          </a:r>
          <a:endParaRPr lang="ru-RU" sz="2800" kern="1200" dirty="0"/>
        </a:p>
      </dsp:txBody>
      <dsp:txXfrm>
        <a:off x="0" y="1631751"/>
        <a:ext cx="8877300" cy="543917"/>
      </dsp:txXfrm>
    </dsp:sp>
    <dsp:sp modelId="{01ED33A4-CB22-4D86-8E06-2AA84A193D0F}">
      <dsp:nvSpPr>
        <dsp:cNvPr id="0" name=""/>
        <dsp:cNvSpPr/>
      </dsp:nvSpPr>
      <dsp:spPr>
        <a:xfrm>
          <a:off x="0" y="2175669"/>
          <a:ext cx="88773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7110C8-C178-425F-B025-BD1116636E16}">
      <dsp:nvSpPr>
        <dsp:cNvPr id="0" name=""/>
        <dsp:cNvSpPr/>
      </dsp:nvSpPr>
      <dsp:spPr>
        <a:xfrm>
          <a:off x="0" y="2175669"/>
          <a:ext cx="88773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Надувательство</a:t>
          </a:r>
          <a:endParaRPr lang="ru-RU" sz="2800" kern="1200" dirty="0"/>
        </a:p>
      </dsp:txBody>
      <dsp:txXfrm>
        <a:off x="0" y="2175669"/>
        <a:ext cx="8877300" cy="543917"/>
      </dsp:txXfrm>
    </dsp:sp>
    <dsp:sp modelId="{3BECD84E-F1B3-4731-A88F-948605280584}">
      <dsp:nvSpPr>
        <dsp:cNvPr id="0" name=""/>
        <dsp:cNvSpPr/>
      </dsp:nvSpPr>
      <dsp:spPr>
        <a:xfrm>
          <a:off x="0" y="2719586"/>
          <a:ext cx="88773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2CA915-18BE-429F-9801-2ECF88FF80A3}">
      <dsp:nvSpPr>
        <dsp:cNvPr id="0" name=""/>
        <dsp:cNvSpPr/>
      </dsp:nvSpPr>
      <dsp:spPr>
        <a:xfrm>
          <a:off x="0" y="2719586"/>
          <a:ext cx="88773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Отчуждение</a:t>
          </a:r>
          <a:endParaRPr lang="ru-RU" sz="2800" kern="1200" dirty="0"/>
        </a:p>
      </dsp:txBody>
      <dsp:txXfrm>
        <a:off x="0" y="2719586"/>
        <a:ext cx="8877300" cy="543917"/>
      </dsp:txXfrm>
    </dsp:sp>
    <dsp:sp modelId="{00A30D26-7424-4BBC-8859-FBC13F9CB0DC}">
      <dsp:nvSpPr>
        <dsp:cNvPr id="0" name=""/>
        <dsp:cNvSpPr/>
      </dsp:nvSpPr>
      <dsp:spPr>
        <a:xfrm>
          <a:off x="0" y="3263503"/>
          <a:ext cx="88773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E33ED4-4F2C-46AC-9E50-A9C83F162300}">
      <dsp:nvSpPr>
        <dsp:cNvPr id="0" name=""/>
        <dsp:cNvSpPr/>
      </dsp:nvSpPr>
      <dsp:spPr>
        <a:xfrm>
          <a:off x="0" y="3263503"/>
          <a:ext cx="88773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err="1" smtClean="0"/>
            <a:t>Киберпреследование</a:t>
          </a:r>
          <a:endParaRPr lang="ru-RU" sz="2800" kern="1200" dirty="0"/>
        </a:p>
      </dsp:txBody>
      <dsp:txXfrm>
        <a:off x="0" y="3263503"/>
        <a:ext cx="8877300" cy="543917"/>
      </dsp:txXfrm>
    </dsp:sp>
    <dsp:sp modelId="{873EA90B-98F6-4734-814A-9FBED60E467D}">
      <dsp:nvSpPr>
        <dsp:cNvPr id="0" name=""/>
        <dsp:cNvSpPr/>
      </dsp:nvSpPr>
      <dsp:spPr>
        <a:xfrm>
          <a:off x="0" y="3807420"/>
          <a:ext cx="88773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2CCBE20-6DD7-4372-BD9C-1D2365A71A6B}">
      <dsp:nvSpPr>
        <dsp:cNvPr id="0" name=""/>
        <dsp:cNvSpPr/>
      </dsp:nvSpPr>
      <dsp:spPr>
        <a:xfrm>
          <a:off x="0" y="3807420"/>
          <a:ext cx="88773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err="1" smtClean="0"/>
            <a:t>Хеппислепинг</a:t>
          </a:r>
          <a:endParaRPr lang="ru-RU" sz="2800" kern="1200" dirty="0"/>
        </a:p>
      </dsp:txBody>
      <dsp:txXfrm>
        <a:off x="0" y="3807420"/>
        <a:ext cx="8877300" cy="543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52821-5D80-4EEF-9BFB-33A57421351E}">
      <dsp:nvSpPr>
        <dsp:cNvPr id="0" name=""/>
        <dsp:cNvSpPr/>
      </dsp:nvSpPr>
      <dsp:spPr>
        <a:xfrm>
          <a:off x="0" y="277748"/>
          <a:ext cx="60928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BBE54-3BFF-459E-B9A6-5E426015A588}">
      <dsp:nvSpPr>
        <dsp:cNvPr id="0" name=""/>
        <dsp:cNvSpPr/>
      </dsp:nvSpPr>
      <dsp:spPr>
        <a:xfrm>
          <a:off x="304641" y="41588"/>
          <a:ext cx="426497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06" tIns="0" rIns="1612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Вирус</a:t>
          </a:r>
          <a:endParaRPr lang="ru-RU" sz="2400" b="1" kern="1200" dirty="0"/>
        </a:p>
      </dsp:txBody>
      <dsp:txXfrm>
        <a:off x="327698" y="64645"/>
        <a:ext cx="4218863" cy="426206"/>
      </dsp:txXfrm>
    </dsp:sp>
    <dsp:sp modelId="{E62CA11F-31E6-4DFA-BE5C-071A8B83888A}">
      <dsp:nvSpPr>
        <dsp:cNvPr id="0" name=""/>
        <dsp:cNvSpPr/>
      </dsp:nvSpPr>
      <dsp:spPr>
        <a:xfrm>
          <a:off x="0" y="1003508"/>
          <a:ext cx="60928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E5B86-4E11-4C3E-AC2A-825F35D2FB94}">
      <dsp:nvSpPr>
        <dsp:cNvPr id="0" name=""/>
        <dsp:cNvSpPr/>
      </dsp:nvSpPr>
      <dsp:spPr>
        <a:xfrm>
          <a:off x="304641" y="767349"/>
          <a:ext cx="426497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06" tIns="0" rIns="1612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Червь</a:t>
          </a:r>
          <a:endParaRPr lang="ru-RU" sz="1600" b="1" kern="1200" dirty="0"/>
        </a:p>
      </dsp:txBody>
      <dsp:txXfrm>
        <a:off x="327698" y="790406"/>
        <a:ext cx="4218863" cy="426206"/>
      </dsp:txXfrm>
    </dsp:sp>
    <dsp:sp modelId="{D649C4BE-13A5-4636-A259-2187E41E709E}">
      <dsp:nvSpPr>
        <dsp:cNvPr id="0" name=""/>
        <dsp:cNvSpPr/>
      </dsp:nvSpPr>
      <dsp:spPr>
        <a:xfrm>
          <a:off x="0" y="1729268"/>
          <a:ext cx="60928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F0A15-3E16-4E91-82B4-66F0DDA7A6BF}">
      <dsp:nvSpPr>
        <dsp:cNvPr id="0" name=""/>
        <dsp:cNvSpPr/>
      </dsp:nvSpPr>
      <dsp:spPr>
        <a:xfrm>
          <a:off x="304641" y="1493108"/>
          <a:ext cx="426497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06" tIns="0" rIns="1612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Троян</a:t>
          </a:r>
          <a:endParaRPr lang="ru-RU" sz="1600" b="1" kern="1200" dirty="0"/>
        </a:p>
      </dsp:txBody>
      <dsp:txXfrm>
        <a:off x="327698" y="1516165"/>
        <a:ext cx="4218863" cy="426206"/>
      </dsp:txXfrm>
    </dsp:sp>
    <dsp:sp modelId="{8906F1FD-E6DD-4714-BB3D-9425DB0DB50A}">
      <dsp:nvSpPr>
        <dsp:cNvPr id="0" name=""/>
        <dsp:cNvSpPr/>
      </dsp:nvSpPr>
      <dsp:spPr>
        <a:xfrm>
          <a:off x="0" y="2455028"/>
          <a:ext cx="60928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B1D96-027D-4663-A8CE-F27488239117}">
      <dsp:nvSpPr>
        <dsp:cNvPr id="0" name=""/>
        <dsp:cNvSpPr/>
      </dsp:nvSpPr>
      <dsp:spPr>
        <a:xfrm>
          <a:off x="304641" y="2218868"/>
          <a:ext cx="426497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06" tIns="0" rIns="1612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Руткит</a:t>
          </a:r>
          <a:endParaRPr lang="ru-RU" sz="1600" b="1" kern="1200" dirty="0"/>
        </a:p>
      </dsp:txBody>
      <dsp:txXfrm>
        <a:off x="327698" y="2241925"/>
        <a:ext cx="4218863" cy="426206"/>
      </dsp:txXfrm>
    </dsp:sp>
    <dsp:sp modelId="{946B2815-471F-4AC7-BD5D-DAA1370EEA1C}">
      <dsp:nvSpPr>
        <dsp:cNvPr id="0" name=""/>
        <dsp:cNvSpPr/>
      </dsp:nvSpPr>
      <dsp:spPr>
        <a:xfrm>
          <a:off x="0" y="3180789"/>
          <a:ext cx="60928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CC5F5-3D81-47F2-851B-2579E8DDA3BD}">
      <dsp:nvSpPr>
        <dsp:cNvPr id="0" name=""/>
        <dsp:cNvSpPr/>
      </dsp:nvSpPr>
      <dsp:spPr>
        <a:xfrm>
          <a:off x="304641" y="2944629"/>
          <a:ext cx="426497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06" tIns="0" rIns="1612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err="1" smtClean="0"/>
            <a:t>Бэкдор</a:t>
          </a:r>
          <a:endParaRPr lang="ru-RU" sz="2400" kern="1200" dirty="0"/>
        </a:p>
      </dsp:txBody>
      <dsp:txXfrm>
        <a:off x="327698" y="2967686"/>
        <a:ext cx="4218863" cy="426206"/>
      </dsp:txXfrm>
    </dsp:sp>
    <dsp:sp modelId="{27B529F8-4182-4904-8958-2779AACB2696}">
      <dsp:nvSpPr>
        <dsp:cNvPr id="0" name=""/>
        <dsp:cNvSpPr/>
      </dsp:nvSpPr>
      <dsp:spPr>
        <a:xfrm>
          <a:off x="0" y="3906549"/>
          <a:ext cx="60928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0DE52-76B9-4375-B167-AAA629EC0F52}">
      <dsp:nvSpPr>
        <dsp:cNvPr id="0" name=""/>
        <dsp:cNvSpPr/>
      </dsp:nvSpPr>
      <dsp:spPr>
        <a:xfrm>
          <a:off x="304641" y="3670389"/>
          <a:ext cx="426497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06" tIns="0" rIns="1612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Загрузчик</a:t>
          </a:r>
          <a:endParaRPr lang="ru-RU" sz="1600" kern="1200" dirty="0" smtClean="0"/>
        </a:p>
      </dsp:txBody>
      <dsp:txXfrm>
        <a:off x="327698" y="3693446"/>
        <a:ext cx="4218863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69D67-4830-4216-BB28-BC3F433D2FAB}">
      <dsp:nvSpPr>
        <dsp:cNvPr id="0" name=""/>
        <dsp:cNvSpPr/>
      </dsp:nvSpPr>
      <dsp:spPr>
        <a:xfrm>
          <a:off x="0" y="-83423"/>
          <a:ext cx="3012126" cy="10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Специализированное программное обеспечение для контентной фильтрации</a:t>
          </a:r>
          <a:endParaRPr lang="ru-RU" sz="1800" b="1" kern="1200" dirty="0"/>
        </a:p>
      </dsp:txBody>
      <dsp:txXfrm>
        <a:off x="0" y="-83423"/>
        <a:ext cx="3012126" cy="1044607"/>
      </dsp:txXfrm>
    </dsp:sp>
    <dsp:sp modelId="{F23CB2E5-E932-44F8-83E0-B28D68E6FCFF}">
      <dsp:nvSpPr>
        <dsp:cNvPr id="0" name=""/>
        <dsp:cNvSpPr/>
      </dsp:nvSpPr>
      <dsp:spPr>
        <a:xfrm>
          <a:off x="13500" y="961184"/>
          <a:ext cx="3015286" cy="20913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«Родительский контроль»;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«Семейная безопасность»</a:t>
          </a:r>
          <a:endParaRPr lang="ru-RU" sz="1800" kern="1200" dirty="0"/>
        </a:p>
      </dsp:txBody>
      <dsp:txXfrm>
        <a:off x="13500" y="961184"/>
        <a:ext cx="3015286" cy="2091346"/>
      </dsp:txXfrm>
    </dsp:sp>
    <dsp:sp modelId="{A2A1274A-6228-4F24-B14B-81812A6FAEFD}">
      <dsp:nvSpPr>
        <dsp:cNvPr id="0" name=""/>
        <dsp:cNvSpPr/>
      </dsp:nvSpPr>
      <dsp:spPr>
        <a:xfrm>
          <a:off x="3394043" y="-83423"/>
          <a:ext cx="3134528" cy="10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Контент-фильтры для </a:t>
          </a:r>
          <a:r>
            <a:rPr lang="ru-RU" sz="1800" b="1" kern="1200" dirty="0" err="1" smtClean="0"/>
            <a:t>Windows</a:t>
          </a:r>
          <a:endParaRPr lang="ru-RU" sz="1800" kern="1200" dirty="0"/>
        </a:p>
      </dsp:txBody>
      <dsp:txXfrm>
        <a:off x="3394043" y="-83423"/>
        <a:ext cx="3134528" cy="1044607"/>
      </dsp:txXfrm>
    </dsp:sp>
    <dsp:sp modelId="{2894E53B-A07D-4AA9-A11B-93E15F3BC14D}">
      <dsp:nvSpPr>
        <dsp:cNvPr id="0" name=""/>
        <dsp:cNvSpPr/>
      </dsp:nvSpPr>
      <dsp:spPr>
        <a:xfrm>
          <a:off x="3401002" y="961184"/>
          <a:ext cx="3120609" cy="20913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«</a:t>
          </a:r>
          <a:r>
            <a:rPr lang="ru-RU" sz="1800" b="0" kern="1200" dirty="0" smtClean="0"/>
            <a:t>Интернет Цензор</a:t>
          </a:r>
          <a:r>
            <a:rPr lang="ru-RU" sz="1800" b="1" kern="1200" dirty="0" smtClean="0"/>
            <a:t>»;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«</a:t>
          </a:r>
          <a:r>
            <a:rPr lang="ru-RU" sz="1800" kern="1200" dirty="0" smtClean="0"/>
            <a:t>K-9</a:t>
          </a:r>
          <a:r>
            <a:rPr lang="ru-RU" sz="1800" b="1" kern="1200" dirty="0" smtClean="0"/>
            <a:t>»;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«</a:t>
          </a:r>
          <a:r>
            <a:rPr lang="en-US" sz="1800" kern="1200" dirty="0" smtClean="0"/>
            <a:t>Naomi Internet Filter</a:t>
          </a:r>
          <a:r>
            <a:rPr lang="ru-RU" sz="1800" b="1" kern="1200" dirty="0" smtClean="0"/>
            <a:t>»;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«</a:t>
          </a:r>
          <a:r>
            <a:rPr lang="ru-RU" sz="1800" kern="1200" dirty="0" err="1" smtClean="0"/>
            <a:t>NetPolice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Lite</a:t>
          </a:r>
          <a:r>
            <a:rPr lang="ru-RU" sz="1800" b="1" kern="1200" dirty="0" smtClean="0"/>
            <a:t>»;</a:t>
          </a:r>
          <a:r>
            <a:rPr lang="en-US" sz="1800" b="1" kern="1200" dirty="0" smtClean="0"/>
            <a:t> 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«</a:t>
          </a:r>
          <a:r>
            <a:rPr lang="ru-RU" sz="1800" b="0" kern="1200" dirty="0" smtClean="0"/>
            <a:t>Интернет Контроль Сервер</a:t>
          </a:r>
          <a:r>
            <a:rPr lang="ru-RU" sz="1800" b="1" kern="1200" dirty="0" smtClean="0"/>
            <a:t>»</a:t>
          </a:r>
          <a:endParaRPr lang="ru-RU" sz="1800" b="1" kern="1200" dirty="0"/>
        </a:p>
      </dsp:txBody>
      <dsp:txXfrm>
        <a:off x="3401002" y="961184"/>
        <a:ext cx="3120609" cy="2091346"/>
      </dsp:txXfrm>
    </dsp:sp>
    <dsp:sp modelId="{C93BDDE6-F55F-4107-BEFD-344E2950D56F}">
      <dsp:nvSpPr>
        <dsp:cNvPr id="0" name=""/>
        <dsp:cNvSpPr/>
      </dsp:nvSpPr>
      <dsp:spPr>
        <a:xfrm>
          <a:off x="6900591" y="-83423"/>
          <a:ext cx="2938481" cy="1044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Специализированные браузеры, созданные для детской аудитории</a:t>
          </a:r>
          <a:endParaRPr lang="ru-RU" sz="1800" kern="1200" dirty="0"/>
        </a:p>
      </dsp:txBody>
      <dsp:txXfrm>
        <a:off x="6900591" y="-83423"/>
        <a:ext cx="2938481" cy="1044607"/>
      </dsp:txXfrm>
    </dsp:sp>
    <dsp:sp modelId="{B5A88925-78A7-413D-A0FC-0E8F9E38F486}">
      <dsp:nvSpPr>
        <dsp:cNvPr id="0" name=""/>
        <dsp:cNvSpPr/>
      </dsp:nvSpPr>
      <dsp:spPr>
        <a:xfrm>
          <a:off x="6893827" y="961184"/>
          <a:ext cx="2952009" cy="20913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«</a:t>
          </a:r>
          <a:r>
            <a:rPr lang="ru-RU" sz="1800" kern="1200" dirty="0" err="1" smtClean="0"/>
            <a:t>Гогуль</a:t>
          </a:r>
          <a:r>
            <a:rPr lang="ru-RU" sz="1800" kern="1200" dirty="0" smtClean="0"/>
            <a:t>»</a:t>
          </a:r>
          <a:endParaRPr lang="ru-RU" sz="1800" kern="1200" dirty="0"/>
        </a:p>
      </dsp:txBody>
      <dsp:txXfrm>
        <a:off x="6893827" y="961184"/>
        <a:ext cx="2952009" cy="2091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8BBC7-FA77-40CD-A2E1-6A02EF8C4B9A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0C7CD-A068-41D1-98AC-CDA6ACCFB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3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D%D1%82%D0%B5%D1%80%D0%BD%D0%B5%D1%82" TargetMode="External"/><Relationship Id="rId3" Type="http://schemas.openxmlformats.org/officeDocument/2006/relationships/hyperlink" Target="https://ru.wikipedia.org/wiki/%D0%9A%D0%BE%D0%BC%D0%BF%D1%8C%D1%8E%D1%82%D0%B5%D1%80%D0%BD%D0%B0%D1%8F_%D0%BF%D0%BB%D0%B0%D1%82%D1%84%D0%BE%D1%80%D0%BC%D0%B0" TargetMode="External"/><Relationship Id="rId7" Type="http://schemas.openxmlformats.org/officeDocument/2006/relationships/hyperlink" Target="https://ru.wikipedia.org/wiki/%D0%A1%D0%BE%D1%86%D0%B8%D0%B0%D0%BB%D1%8C%D0%BD%D0%B0%D1%8F_%D1%81%D0%B5%D1%82%D1%8C_(%D1%81%D0%BE%D1%86%D0%B8%D0%BE%D0%BB%D0%BE%D0%B3%D0%B8%D1%8F)" TargetMode="External"/><Relationship Id="rId12" Type="http://schemas.openxmlformats.org/officeDocument/2006/relationships/hyperlink" Target="http://vkontakte.ru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E%D1%80%D0%B3%D0%B0%D0%BD%D0%B8%D0%B7%D0%B0%D1%86%D0%B8%D1%8F" TargetMode="External"/><Relationship Id="rId11" Type="http://schemas.openxmlformats.org/officeDocument/2006/relationships/hyperlink" Target="http://www.seoded.ru/ssilki/sotsialnye-servisy/sotsialnye-seti.html" TargetMode="External"/><Relationship Id="rId5" Type="http://schemas.openxmlformats.org/officeDocument/2006/relationships/hyperlink" Target="https://ru.wikipedia.org/wiki/%D0%A1%D0%B0%D0%B9%D1%82" TargetMode="External"/><Relationship Id="rId10" Type="http://schemas.openxmlformats.org/officeDocument/2006/relationships/hyperlink" Target="http://www.seoded.ru/ssilki/blogi/besplatnye-blogi.html" TargetMode="External"/><Relationship Id="rId4" Type="http://schemas.openxmlformats.org/officeDocument/2006/relationships/hyperlink" Target="https://ru.wikipedia.org/wiki/%D0%92%D0%B5%D0%B1-%D1%81%D0%BB%D1%83%D0%B6%D0%B1%D0%B0" TargetMode="External"/><Relationship Id="rId9" Type="http://schemas.openxmlformats.org/officeDocument/2006/relationships/hyperlink" Target="http://www.seoded.ru/ssilki/razvlecheniy/znakomstva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A550E-0442-4C16-B611-19A2B85CC64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3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Социальная сеть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Компьютерная платформа"/>
              </a:rPr>
              <a:t>платформа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Веб-служба"/>
              </a:rPr>
              <a:t>онлайн-сервис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Сайт"/>
              </a:rPr>
              <a:t>веб-сайт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предназначенные для построения, отражения 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Организация"/>
              </a:rPr>
              <a:t>организации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Социальная сеть (социология)"/>
              </a:rPr>
              <a:t>социальных взаимоотношений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Интернет"/>
              </a:rPr>
              <a:t>Интернете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интернет-ресурсы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элементарным набором социальных функций, с помощью которых люди могли взаимодействовать внутри сети, появились еще в конце 80-х годов прошлого столетия. В этом факте не было ничего неожиданного — общество само по себе представляет группы людей, связанных различными отношениями и поэтому вынужденных контактировать между собой. Интернет просто представил для этого новые технические возможности. Перенос некоторых видов общения в глобальную паутину значительно их облегчал, поэтому ресурсы с социальным направлением пользовались большой популярностью и быстро развивались.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Всё начиналось с первых досок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объявлений,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Популярные сайты знакомств"/>
              </a:rPr>
              <a:t>сайтов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Популярные сайты знакомств"/>
              </a:rPr>
              <a:t> знакомств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чатов. Первым, наиболее приближенным к современному виду социальных сетей, стал запущенный в 1997 г сайт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на котором можно было не только создать профиль, но и подружиться с другими пользователями. Следующим качественным шагом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Бесплатные блог-сервисы"/>
              </a:rPr>
              <a:t>LiveJournal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отличающийся от предыдущих статических сайтов возможностью постоянного обновления пользовательских блогов.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Первая же полноценная социальная сеть, в ее сегодняшнем понимании — это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Friendster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 помощью которого можно было найти своих друзей, потом, среди их списков, новых друзей и так далее. То есть, сеть постоянно расширялась по схеме, предполагающей, что люди с общими друзьями и знакомыми скорее образуют пары, чем те, кто их не имеет.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2003 год открыл миру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MySpace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 2006-му он уже стал самой популярной сетью в мире. Новшество его состояло в возможностях настройки внешнего вида профиля.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Следующий фаворит,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позволил размещать на профилях фотографии и видеофайлы. Первоначально он задумывался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Все популярные сети Рунета"/>
              </a:rPr>
              <a:t>социальная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Все популярные сети Рунета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Все популярные сети Рунета"/>
              </a:rPr>
              <a:t>сеть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гарвардских студентов, но быстро включил другие вузы, а потом и людей, не имеющих отношения к образованию. Основанный в 2004 году, он быстро набирал популярность и уже в 2008 имел наибольшее количество пользователей среди всех сервисов подобного рода.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Здесь мы остановимся, потому что уже вплотную подошли к истории создания самой популярной на сегодня сети в Рунете 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интернет-ресурсу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ВКонтакте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2. Первые дни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Альфа-версия социальной сети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ВКонтакте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начала функционировать летом 2006 года, то есть его главному разработчику Павлу Дурову на тот момент было почти 22 года. С сентября началось бета-тестирование — использование готовой версии для выявления ошибок перед окончательным выходом. 1 октября 2006 года зарегистрирован домен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vkontakte.ru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официальным днем запуска стало 10 октября. На сайте durov.com было размещено сообщение об открытии новой базы данных анкет студентов и выпускников и изображение страницы Павла Дурова. Это сообщение висит на сайте и по сей день.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 Проект появился как закрытый. Зарегистрироваться могли только студенты, имеющие приглашения, под настоящими именем и фамилией. На этот момент уже работали основные сервисы — поиск, возможность настроек профиля, выбор места учебы, личные сообщения, фотоальбомы. Новшеством для Рунета была возможность отмечать людей на фотографиях.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11515-C1E8-4A79-BC9B-6422AEED772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2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сайте зарегистрировано более </a:t>
            </a:r>
            <a:r>
              <a:rPr lang="ru-RU" b="1" dirty="0" smtClean="0"/>
              <a:t>380 миллионов</a:t>
            </a:r>
            <a:r>
              <a:rPr lang="ru-RU" dirty="0" smtClean="0"/>
              <a:t> пользователей.</a:t>
            </a:r>
          </a:p>
          <a:p>
            <a:r>
              <a:rPr lang="ru-RU" dirty="0" smtClean="0"/>
              <a:t>Более </a:t>
            </a:r>
            <a:r>
              <a:rPr lang="ru-RU" b="1" dirty="0" smtClean="0"/>
              <a:t>80 000 000</a:t>
            </a:r>
            <a:r>
              <a:rPr lang="ru-RU" dirty="0" smtClean="0"/>
              <a:t> посетителей заходят на сайт каждый день.</a:t>
            </a:r>
          </a:p>
          <a:p>
            <a:r>
              <a:rPr lang="ru-RU" dirty="0" smtClean="0"/>
              <a:t>Примерно </a:t>
            </a:r>
            <a:r>
              <a:rPr lang="ru-RU" b="1" dirty="0" smtClean="0"/>
              <a:t>65%</a:t>
            </a:r>
            <a:r>
              <a:rPr lang="ru-RU" dirty="0" smtClean="0"/>
              <a:t> посетителей проживают в России.</a:t>
            </a:r>
          </a:p>
          <a:p>
            <a:r>
              <a:rPr lang="ru-RU" b="1" dirty="0" smtClean="0"/>
              <a:t>24%</a:t>
            </a:r>
            <a:r>
              <a:rPr lang="ru-RU" dirty="0" smtClean="0"/>
              <a:t> посетителей из России проживают в Москве, </a:t>
            </a:r>
          </a:p>
          <a:p>
            <a:pPr marL="0" indent="0">
              <a:buNone/>
            </a:pPr>
            <a:r>
              <a:rPr lang="ru-RU" b="1" dirty="0" smtClean="0"/>
              <a:t>  11%</a:t>
            </a:r>
            <a:r>
              <a:rPr lang="ru-RU" dirty="0" smtClean="0"/>
              <a:t> — в Санкт-Петербурге.</a:t>
            </a:r>
          </a:p>
          <a:p>
            <a:r>
              <a:rPr lang="ru-RU" dirty="0" smtClean="0"/>
              <a:t>Более </a:t>
            </a:r>
            <a:r>
              <a:rPr lang="ru-RU" b="1" dirty="0" smtClean="0"/>
              <a:t>59%</a:t>
            </a:r>
            <a:r>
              <a:rPr lang="ru-RU" dirty="0" smtClean="0"/>
              <a:t> пользователей сайта старше 25 лет.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11515-C1E8-4A79-BC9B-6422AEED772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7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среднем</a:t>
            </a:r>
            <a:r>
              <a:rPr lang="ru-RU" baseline="0" dirty="0" smtClean="0"/>
              <a:t> дети в России начинают пользоваться интернетом с 10 лет</a:t>
            </a:r>
          </a:p>
          <a:p>
            <a:r>
              <a:rPr lang="ru-RU" baseline="0" dirty="0" smtClean="0"/>
              <a:t>80% детей пользуются Интернетом самостоятельном</a:t>
            </a:r>
          </a:p>
          <a:p>
            <a:r>
              <a:rPr lang="ru-RU" baseline="0" dirty="0" smtClean="0"/>
              <a:t>Подростки в возрасте от 10 до 18 лет в среднем используют гаджет по 5 часов в день</a:t>
            </a:r>
          </a:p>
          <a:p>
            <a:r>
              <a:rPr lang="ru-RU" baseline="0" dirty="0" smtClean="0"/>
              <a:t>Хотя рекомендации врачей – 1-2 часа в день</a:t>
            </a:r>
          </a:p>
          <a:p>
            <a:r>
              <a:rPr lang="ru-RU" baseline="0" dirty="0" smtClean="0"/>
              <a:t>22 % детей не знают своих друзей в социальных сетях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11515-C1E8-4A79-BC9B-6422AEED772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6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 и телевидение имеют свои положительные и негативные стороны для развития и воспитания детей школьного возраста, но, пожалуй, то же самое можно сказать обо все на свете. В нашем мире нет ничего однозначного, и в данном случае многое зависит от взрослых – будет ли полезным использование компьютера для их собственных детей.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Отсутствие местных и временных ограничений в отношениях с другими пользователями и возможность быть всегда на связи является причиной того, что дети и подростки большую часть своего времени посвящают этим сетям. Эти постоянные поиски порой приводят к крайней интернет-зависимости, что в итоге может иметь для детей и подростков такие последствия, как недосыпание, чрезмерная усталость, ожирение и отставание в учебе.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проблема заключается в том, что виртуальная среда не способна сформировать у подростков подобающую личность, которая необходима в реальных отношениях в обществе. В этой среде существует вероятность присутствия людей с фальшивыми личностями и порой они не существуют в реальном мире. Различия, которые подросток видит в виртуальной среде и в реальных отношениях, иногда способствуют тому, что он не может контролировать свои чувства, разочарование, грубость и порой возбужденность и в целом непостоянство характера.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 и подростки увлекаются Интернет и социальными сетями и посвящают им большую часть своего времени. Если они эту энергию и потраченное время направят на умственную и творческую активность, то могут подготовить почву для появления интересов и возможностей для присутствия в обществе и выбора подходящей профессии, соответствующей их интересам. Когда школьники много времени сидят в социальных сетях, их мозг занят бессмысленной и бесцельной активностью, которую нельзя назвать полноценной интеллектуальной работой. Они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простозанимают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его чем-то, чтобы он все время был занят, не думая о качестве поступающей информации. Вместо этого они могли бы о чем-нибудь подумать, прийти к решению жизненных проблем, построить планы, придумать какую-нибудь полезную идею, прочитать хорошую книгу и т.д. Но это все невозможно пока их ум озадачен пережевыванием интернет-жвачки, превращая их в бездумного и отчужденного зомби. Вследствие чего возникают проблемы с родителями и прочее.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сожалению, сегодняшние подростки уединились внутри окружающего их виртуального мира и утратили многие социальные умения для установления реальных отношений с другими людьми. По этой причине они с каждым днем все больше увязают в виртуальном мире. Вместо того, чтобы задуматься о том, что их огорчает и отдаляет от удовольствия человеческих отношений и чувств, они стараются привлечь внимание своих виртуальных друзей, размещая фотографии и проявляя активность, в то время как хорошо знают, что любезность и поощрения многих друзей исходят не от чистого сердца. Многие психологи утверждают, что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соцсети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помогают современному молодому поколению не чувствовать себя одиноким, борются с депрессией. Но на самом деле все наоборот: ребенок настолько привыкает к тому, что его постоянно оценивают и замечают, что в реальной среде ему трудно. И либо у него наступает депрессия, либо он целиком уходит в виртуальные сети, отгораживаясь от мира.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 пользователей начинают сообщать друг другу о том, что никому не нужно знать, просто потому, что у них есть такая возможность. Это напоминает поведение ребенка, который говорит: «Мама, посмотри, я надел носок!» - и постоянно нуждается в том, чтобы на него обратили внимание, потому что таким образом он получает подтверждение собственному существованию. И этой же моделью поведения дети пользуются в реальной жизни. Но в настоящей жизни никому не интересно реагировать на каждое известие о новой родинке на теле, о супе на ужин. Не готовы друзья и знакомые моментально реагировать на новое фото и просто не в состоянии общаться 24 часа. И это становится трагедией.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 детей стираются гораздо более важные границы. Они не чувствуют ответственности. Ребенок может представить себя в Сети кем угодно, показать только свои выгодные черты. Он сам выбирает, с кем дружить, а с кем нет. И если чем-то друг не устроил, его легко можно поставить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игнор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 не надо ничего объяснять.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Срабатывает закон толпы. Происходит оглупление массы, снижение общего уровня интеллекта. Каждый в отдельности так бы не поступил, а в толпе снимается личная ответственность за содеянное, -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распространением социальных сетей в Интернете возникло явление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опубличивания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частной жизни. Ради увеличения своего рейтинга подростки снимают на видео жестокие сцены (они пользуются огромной популярностью, потому что вызывают сильные чувства зрителей) и размещают их на своих страницах. Таким образом, участники избиения становятся героями фильмов, а это добавляет куража. Жестокость удваивается, подкрепленная этим драйвом, и помножается на подсмотренную с экрана жестокость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11515-C1E8-4A79-BC9B-6422AEED772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1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0C7CD-A068-41D1-98AC-CDA6ACCFBAD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5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11515-C1E8-4A79-BC9B-6422AEED772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2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внутренний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09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6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1825625"/>
            <a:ext cx="10111029" cy="435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05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516429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0300" y="365125"/>
            <a:ext cx="74422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9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внешний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597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>
          <a:blip r:embed="rId3"/>
          <a:srcRect l="21412" t="29345" r="37850" b="61083"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17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532" y="365125"/>
            <a:ext cx="1004779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04779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0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29" y="16676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729" y="45204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0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400" y="1825625"/>
            <a:ext cx="49784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691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8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101237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600" y="1681163"/>
            <a:ext cx="4879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2505075"/>
            <a:ext cx="487997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691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6912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0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365125"/>
            <a:ext cx="101110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2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457200"/>
            <a:ext cx="36925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05814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500" y="2057400"/>
            <a:ext cx="36925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E:\Сетевая\Заявки на исполнение 2015\Ноябрь\03.11.2015\Безымянный-1.png"/>
          <p:cNvPicPr>
            <a:picLocks noChangeAspect="1" noChangeArrowheads="1"/>
          </p:cNvPicPr>
          <p:nvPr/>
        </p:nvPicPr>
        <p:blipFill rotWithShape="1">
          <a:blip r:embed="rId2"/>
          <a:srcRect l="21412" t="29345" r="68039" b="61083"/>
          <a:stretch/>
        </p:blipFill>
        <p:spPr bwMode="auto">
          <a:xfrm>
            <a:off x="115503" y="57117"/>
            <a:ext cx="807549" cy="10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0" y="6660682"/>
            <a:ext cx="11241329" cy="197318"/>
          </a:xfrm>
          <a:prstGeom prst="rect">
            <a:avLst/>
          </a:prstGeom>
          <a:solidFill>
            <a:srgbClr val="C70A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47450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665121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992623" y="6660682"/>
            <a:ext cx="221381" cy="197318"/>
          </a:xfrm>
          <a:prstGeom prst="rect">
            <a:avLst/>
          </a:prstGeom>
          <a:solidFill>
            <a:srgbClr val="0A30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5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365125"/>
            <a:ext cx="10199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1400" y="1825625"/>
            <a:ext cx="101999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8378"/>
            <a:ext cx="9144000" cy="3155739"/>
          </a:xfrm>
        </p:spPr>
        <p:txBody>
          <a:bodyPr>
            <a:normAutofit/>
          </a:bodyPr>
          <a:lstStyle/>
          <a:p>
            <a:r>
              <a:rPr lang="ru-RU" dirty="0" smtClean="0"/>
              <a:t>Роль родителей в защите детей от вредной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1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244" y="1038588"/>
            <a:ext cx="10848945" cy="73043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Школьники и социальные сети. Статистика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8419" y="1916761"/>
            <a:ext cx="1733910" cy="16735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</a:t>
            </a:r>
            <a:r>
              <a:rPr lang="ru-RU" sz="4000" dirty="0" smtClean="0"/>
              <a:t> </a:t>
            </a:r>
            <a:r>
              <a:rPr lang="ru-RU" sz="2800" dirty="0" smtClean="0"/>
              <a:t>лет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7557740" y="3153537"/>
            <a:ext cx="1733910" cy="16735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1-2</a:t>
            </a:r>
            <a:r>
              <a:rPr lang="ru-RU" sz="4000" dirty="0" smtClean="0"/>
              <a:t>   </a:t>
            </a:r>
            <a:r>
              <a:rPr lang="ru-RU" sz="2800" dirty="0" smtClean="0"/>
              <a:t>часа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107590" y="3153537"/>
            <a:ext cx="1733910" cy="16735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80%</a:t>
            </a:r>
          </a:p>
          <a:p>
            <a:pPr algn="ctr"/>
            <a:r>
              <a:rPr lang="ru-RU" sz="2800" dirty="0" smtClean="0"/>
              <a:t>детей</a:t>
            </a: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5138569" y="2212247"/>
            <a:ext cx="1733910" cy="16735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5</a:t>
            </a:r>
            <a:r>
              <a:rPr lang="ru-RU" sz="4000" dirty="0" smtClean="0"/>
              <a:t> </a:t>
            </a:r>
            <a:r>
              <a:rPr lang="ru-RU" sz="2800" dirty="0" smtClean="0"/>
              <a:t>часов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9588720" y="1916761"/>
            <a:ext cx="1733910" cy="16735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22% </a:t>
            </a:r>
            <a:r>
              <a:rPr lang="ru-RU" sz="2800" dirty="0" smtClean="0"/>
              <a:t>детей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98" y="4181257"/>
            <a:ext cx="2298443" cy="229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521" y="839903"/>
            <a:ext cx="10047797" cy="497517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Риски социальных сетей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43944" y="1756683"/>
            <a:ext cx="39629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Интернет-зависимость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24521" y="3065494"/>
            <a:ext cx="43027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Формирование личности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24520" y="4132085"/>
            <a:ext cx="55000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Нерациональное использование </a:t>
            </a:r>
          </a:p>
          <a:p>
            <a:r>
              <a:rPr lang="ru-RU" sz="2800" dirty="0" smtClean="0"/>
              <a:t>времени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93419" y="5507611"/>
            <a:ext cx="55535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Уединение внутри виртуального мира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14344" y="1618183"/>
            <a:ext cx="321594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Ненужная личная </a:t>
            </a:r>
          </a:p>
          <a:p>
            <a:r>
              <a:rPr lang="ru-RU" sz="2800" dirty="0" smtClean="0"/>
              <a:t>информация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906051" y="2900979"/>
            <a:ext cx="428594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Обесценивание понятия ответственности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906051" y="4268571"/>
            <a:ext cx="26180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«Закон толпы»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914344" y="5551367"/>
            <a:ext cx="3829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Ложная популярность</a:t>
            </a:r>
            <a:endParaRPr lang="ru-RU" sz="2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4" y="1492888"/>
            <a:ext cx="1158364" cy="11583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1" y="2792492"/>
            <a:ext cx="983411" cy="983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3" y="4132085"/>
            <a:ext cx="962428" cy="9624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1" y="5416419"/>
            <a:ext cx="874081" cy="8740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74" y="1492888"/>
            <a:ext cx="1044938" cy="10449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87" y="2761728"/>
            <a:ext cx="1044938" cy="10449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90" y="3868236"/>
            <a:ext cx="1242526" cy="12425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14" y="5363191"/>
            <a:ext cx="1045349" cy="10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532" y="449419"/>
            <a:ext cx="10047797" cy="1325563"/>
          </a:xfrm>
        </p:spPr>
        <p:txBody>
          <a:bodyPr/>
          <a:lstStyle/>
          <a:p>
            <a:pPr algn="ctr"/>
            <a:r>
              <a:rPr lang="ru-RU" dirty="0" smtClean="0"/>
              <a:t>Терроризм и экстремизм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495399"/>
            <a:ext cx="7263831" cy="4351338"/>
          </a:xfrm>
        </p:spPr>
        <p:txBody>
          <a:bodyPr>
            <a:normAutofit/>
          </a:bodyPr>
          <a:lstStyle/>
          <a:p>
            <a:pPr indent="450000" algn="just">
              <a:lnSpc>
                <a:spcPct val="100000"/>
              </a:lnSpc>
            </a:pPr>
            <a:r>
              <a:rPr lang="ru-RU" dirty="0" smtClean="0"/>
              <a:t>Терроризм – идеология </a:t>
            </a:r>
            <a:r>
              <a:rPr lang="ru-RU" dirty="0"/>
              <a:t>насилия и практика воздействия на общественное </a:t>
            </a:r>
            <a:r>
              <a:rPr lang="ru-RU" dirty="0" smtClean="0"/>
              <a:t>сознание, </a:t>
            </a:r>
            <a:r>
              <a:rPr lang="ru-RU" dirty="0"/>
              <a:t>связанная с силовым воздействием, устрашением </a:t>
            </a:r>
            <a:r>
              <a:rPr lang="ru-RU" dirty="0" smtClean="0"/>
              <a:t>населения.</a:t>
            </a:r>
          </a:p>
          <a:p>
            <a:pPr marL="0" indent="450000" algn="just">
              <a:lnSpc>
                <a:spcPct val="100000"/>
              </a:lnSpc>
              <a:buNone/>
            </a:pPr>
            <a:endParaRPr lang="ru-RU" dirty="0" smtClean="0"/>
          </a:p>
          <a:p>
            <a:pPr indent="450000" algn="just">
              <a:lnSpc>
                <a:spcPct val="100000"/>
              </a:lnSpc>
            </a:pPr>
            <a:r>
              <a:rPr lang="ru-RU" dirty="0" smtClean="0"/>
              <a:t>Экстремизм </a:t>
            </a:r>
            <a:r>
              <a:rPr lang="ru-RU" dirty="0"/>
              <a:t>— приверженность крайним взглядам, методам </a:t>
            </a:r>
            <a:r>
              <a:rPr lang="ru-RU" dirty="0" smtClean="0"/>
              <a:t>действий.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706" y="1027906"/>
            <a:ext cx="1907806" cy="1907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213" y="4523971"/>
            <a:ext cx="1541299" cy="1541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63" y="2780003"/>
            <a:ext cx="2280246" cy="228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4" y="691584"/>
            <a:ext cx="10047797" cy="1325563"/>
          </a:xfrm>
        </p:spPr>
        <p:txBody>
          <a:bodyPr/>
          <a:lstStyle/>
          <a:p>
            <a:pPr algn="ctr"/>
            <a:r>
              <a:rPr lang="ru-RU" dirty="0" smtClean="0"/>
              <a:t>Терроризм и экстремизм в Интернете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2984" y="2029256"/>
            <a:ext cx="7751805" cy="4186580"/>
          </a:xfrm>
        </p:spPr>
        <p:txBody>
          <a:bodyPr>
            <a:normAutofit/>
          </a:bodyPr>
          <a:lstStyle/>
          <a:p>
            <a:pPr indent="450000" algn="just">
              <a:lnSpc>
                <a:spcPct val="100000"/>
              </a:lnSpc>
            </a:pPr>
            <a:r>
              <a:rPr lang="ru-RU" dirty="0" smtClean="0"/>
              <a:t>Для </a:t>
            </a:r>
            <a:r>
              <a:rPr lang="ru-RU" dirty="0"/>
              <a:t>вербовки </a:t>
            </a:r>
            <a:r>
              <a:rPr lang="ru-RU" dirty="0" smtClean="0"/>
              <a:t>и распространения материалов экстремистами используются </a:t>
            </a:r>
            <a:r>
              <a:rPr lang="ru-RU" dirty="0"/>
              <a:t>практически все популярные </a:t>
            </a:r>
            <a:r>
              <a:rPr lang="ru-RU" dirty="0" smtClean="0"/>
              <a:t>социальные </a:t>
            </a:r>
            <a:r>
              <a:rPr lang="ru-RU" dirty="0"/>
              <a:t>сети и ресурсы: «</a:t>
            </a:r>
            <a:r>
              <a:rPr lang="ru-RU" dirty="0" err="1"/>
              <a:t>ВКонтакте</a:t>
            </a:r>
            <a:r>
              <a:rPr lang="ru-RU" dirty="0"/>
              <a:t>», «</a:t>
            </a:r>
            <a:r>
              <a:rPr lang="ru-RU" dirty="0" err="1"/>
              <a:t>Youtube</a:t>
            </a:r>
            <a:r>
              <a:rPr lang="ru-RU" dirty="0"/>
              <a:t>», «</a:t>
            </a:r>
            <a:r>
              <a:rPr lang="ru-RU" dirty="0" err="1"/>
              <a:t>Facebook</a:t>
            </a:r>
            <a:r>
              <a:rPr lang="ru-RU" dirty="0"/>
              <a:t>», «</a:t>
            </a:r>
            <a:r>
              <a:rPr lang="ru-RU" dirty="0" err="1"/>
              <a:t>Instagram</a:t>
            </a:r>
            <a:r>
              <a:rPr lang="ru-RU" dirty="0"/>
              <a:t>», «</a:t>
            </a:r>
            <a:r>
              <a:rPr lang="ru-RU" dirty="0" err="1" smtClean="0"/>
              <a:t>Twitter</a:t>
            </a:r>
            <a:r>
              <a:rPr lang="ru-RU" dirty="0" smtClean="0"/>
              <a:t>» с возможностью массовой </a:t>
            </a:r>
            <a:r>
              <a:rPr lang="ru-RU" dirty="0"/>
              <a:t>рассылки, </a:t>
            </a:r>
            <a:r>
              <a:rPr lang="ru-RU" dirty="0" smtClean="0"/>
              <a:t>«</a:t>
            </a:r>
            <a:r>
              <a:rPr lang="ru-RU" dirty="0" err="1" smtClean="0"/>
              <a:t>репостов</a:t>
            </a:r>
            <a:r>
              <a:rPr lang="ru-RU" dirty="0" smtClean="0"/>
              <a:t>», размещения </a:t>
            </a:r>
            <a:r>
              <a:rPr lang="ru-RU" dirty="0"/>
              <a:t>видео- и </a:t>
            </a:r>
            <a:r>
              <a:rPr lang="ru-RU" dirty="0" smtClean="0"/>
              <a:t>аудиоматериалов</a:t>
            </a:r>
            <a:r>
              <a:rPr lang="ru-RU" dirty="0"/>
              <a:t>, фотографий, </a:t>
            </a:r>
            <a:r>
              <a:rPr lang="ru-RU" dirty="0" smtClean="0"/>
              <a:t>размещения ссылок.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575" y="3941964"/>
            <a:ext cx="1547727" cy="1547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97" y="1753823"/>
            <a:ext cx="1788684" cy="178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4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901" y="758390"/>
            <a:ext cx="10047797" cy="7537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Экстремистские группы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8" t="5331" r="1447" b="-1432"/>
          <a:stretch/>
        </p:blipFill>
        <p:spPr>
          <a:xfrm>
            <a:off x="563823" y="1533794"/>
            <a:ext cx="4173268" cy="4514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2" t="5064" r="21899"/>
          <a:stretch/>
        </p:blipFill>
        <p:spPr>
          <a:xfrm>
            <a:off x="3912174" y="1858963"/>
            <a:ext cx="4053253" cy="4741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6" t="5898"/>
          <a:stretch/>
        </p:blipFill>
        <p:spPr>
          <a:xfrm>
            <a:off x="7437486" y="1512148"/>
            <a:ext cx="4246244" cy="45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Как помочь ребенку избежать столкновения с нежелательным контентом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400" y="2067791"/>
            <a:ext cx="4372264" cy="4109172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Объясните детям, что далеко не все, что они могут прочесть или увидеть в Интернете – </a:t>
            </a:r>
            <a:r>
              <a:rPr lang="ru-RU" dirty="0" smtClean="0"/>
              <a:t>правда 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03374" y="2067791"/>
            <a:ext cx="5037956" cy="4109172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Приучите своего </a:t>
            </a:r>
            <a:r>
              <a:rPr lang="ru-RU" dirty="0"/>
              <a:t>ребенка советоваться со взрослыми и немедленно сообщать о появлении нежелательной информации подобного </a:t>
            </a:r>
            <a:r>
              <a:rPr lang="ru-RU" dirty="0" smtClean="0"/>
              <a:t>рода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04" y="4090856"/>
            <a:ext cx="4095113" cy="24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8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Как помочь ребенку избежать столкновения с нежелательным контентом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3" y="2182091"/>
            <a:ext cx="6786686" cy="3994871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Старайтесь спрашивать ребенка об увиденном в </a:t>
            </a:r>
            <a:r>
              <a:rPr lang="ru-RU" dirty="0" smtClean="0"/>
              <a:t>Интернете </a:t>
            </a:r>
            <a:endParaRPr lang="ru-RU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Включите программы родительского контроля и безопасного </a:t>
            </a:r>
            <a:r>
              <a:rPr lang="ru-RU" dirty="0" smtClean="0"/>
              <a:t>поиска </a:t>
            </a:r>
            <a:endParaRPr lang="ru-RU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Постоянно объясняйте ребенку правила безопасности в </a:t>
            </a:r>
            <a:r>
              <a:rPr lang="ru-RU" dirty="0" smtClean="0"/>
              <a:t>Сети 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90" y="1763425"/>
            <a:ext cx="3954098" cy="4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2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Коммуникационные </a:t>
            </a:r>
            <a:r>
              <a:rPr lang="ru-RU" dirty="0"/>
              <a:t>риски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3" y="1825625"/>
            <a:ext cx="5986586" cy="435133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Незаконные контакты;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/>
              <a:t>Киберпреследования</a:t>
            </a:r>
            <a:r>
              <a:rPr lang="ru-RU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Кибербуллинг.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31" y="1435244"/>
            <a:ext cx="4741719" cy="47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23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Домогательство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b="1" i="1" dirty="0"/>
              <a:t>Домогательство</a:t>
            </a:r>
            <a:r>
              <a:rPr lang="ru-RU" dirty="0"/>
              <a:t> — причиняющее неудобство или вред поведение, нарушающее неприкосновенность частной жизни лица.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80" y="3281024"/>
            <a:ext cx="6743700" cy="30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8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Груминг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/>
              <a:t>Груминг </a:t>
            </a:r>
            <a:r>
              <a:rPr lang="ru-RU" dirty="0" smtClean="0"/>
              <a:t>— установление </a:t>
            </a:r>
            <a:r>
              <a:rPr lang="ru-RU" dirty="0"/>
              <a:t>дружеских отношений с ребенком с целью вступления в сексуальный контакт.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67" y="2938463"/>
            <a:ext cx="74771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y-maluch.com/wp-content/uploads/2015/04/rebenokicom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264" y="3794231"/>
            <a:ext cx="3787507" cy="25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Ребенок и 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392897"/>
            <a:ext cx="10047797" cy="2992067"/>
          </a:xfrm>
        </p:spPr>
        <p:txBody>
          <a:bodyPr>
            <a:normAutofit/>
          </a:bodyPr>
          <a:lstStyle/>
          <a:p>
            <a:pPr indent="450000" algn="just">
              <a:lnSpc>
                <a:spcPct val="100000"/>
              </a:lnSpc>
            </a:pPr>
            <a:r>
              <a:rPr lang="ru-RU" dirty="0"/>
              <a:t>В настоящее время дети активно пользуются Интернетом, а зачастую проводят в Сети даже больше времени, чем взрослые. </a:t>
            </a:r>
            <a:endParaRPr lang="ru-RU" dirty="0" smtClean="0"/>
          </a:p>
          <a:p>
            <a:pPr indent="450000" algn="just">
              <a:lnSpc>
                <a:spcPct val="100000"/>
              </a:lnSpc>
            </a:pPr>
            <a:r>
              <a:rPr lang="ru-RU" dirty="0" smtClean="0"/>
              <a:t>Использование современных </a:t>
            </a:r>
            <a:r>
              <a:rPr lang="ru-RU" dirty="0"/>
              <a:t>информационных технологий, несомненно, полезно, но не всегда безопасно для детей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3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Предупреждение </a:t>
            </a:r>
            <a:r>
              <a:rPr lang="ru-RU" dirty="0" err="1" smtClean="0"/>
              <a:t>груминга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Будьте в курсе, с кем контактирует в Интернете ваш </a:t>
            </a:r>
            <a:r>
              <a:rPr lang="ru-RU" dirty="0" smtClean="0"/>
              <a:t>ребенок </a:t>
            </a:r>
            <a:endParaRPr lang="ru-RU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Объясните ребенку, что нельзя разглашать в Интернете информацию личного </a:t>
            </a:r>
            <a:r>
              <a:rPr lang="ru-RU" dirty="0" smtClean="0"/>
              <a:t>характера, </a:t>
            </a:r>
            <a:r>
              <a:rPr lang="ru-RU" dirty="0"/>
              <a:t>а также пересылать интернет-знакомым свои </a:t>
            </a:r>
            <a:r>
              <a:rPr lang="ru-RU" dirty="0" smtClean="0"/>
              <a:t>фотографии 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95" y="4146767"/>
            <a:ext cx="4250248" cy="246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9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Предупреждение </a:t>
            </a:r>
            <a:r>
              <a:rPr lang="ru-RU" dirty="0" err="1"/>
              <a:t>груминга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3" y="1825625"/>
            <a:ext cx="7119194" cy="4351338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Если ребенок интересуется контактами с людьми намного старше его, следует провести разъяснительную </a:t>
            </a:r>
            <a:r>
              <a:rPr lang="ru-RU" dirty="0" smtClean="0"/>
              <a:t>беседу </a:t>
            </a:r>
            <a:endParaRPr lang="ru-RU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Не позволяйте вашему ребенку встречаться с онлайн-знакомыми без вашего разрешения или в отсутствии взрослого </a:t>
            </a:r>
            <a:r>
              <a:rPr lang="ru-RU" dirty="0" smtClean="0"/>
              <a:t>человека </a:t>
            </a:r>
            <a:endParaRPr lang="ru-RU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Интересуйтесь тем, куда и с кем ходит ваш </a:t>
            </a:r>
            <a:r>
              <a:rPr lang="ru-RU" dirty="0" smtClean="0"/>
              <a:t>ребенок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83" y="2237927"/>
            <a:ext cx="2778590" cy="27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75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</a:t>
            </a:r>
            <a:r>
              <a:rPr lang="ru-RU" dirty="0"/>
              <a:t>правила поведения в </a:t>
            </a:r>
            <a:r>
              <a:rPr lang="ru-RU" dirty="0" smtClean="0"/>
              <a:t>Сети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/>
              <a:t>Нельзя делиться с виртуальными знакомыми персональной информацией, а встречаться с ними в реальной жизни следует только под наблюдением родителей.</a:t>
            </a:r>
          </a:p>
          <a:p>
            <a:pPr lvl="0" algn="just"/>
            <a:r>
              <a:rPr lang="ru-RU" dirty="0"/>
              <a:t>Если интернет-общение становится негативным – такое общение следует прервать и не возобновлять.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55" y="4266446"/>
            <a:ext cx="2779150" cy="204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74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Кибербуллинг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1709" y="1825625"/>
            <a:ext cx="5879620" cy="435133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i="1" dirty="0"/>
              <a:t>Кибербуллинг</a:t>
            </a:r>
            <a:r>
              <a:rPr lang="ru-RU" dirty="0"/>
              <a:t> — </a:t>
            </a:r>
            <a:r>
              <a:rPr lang="ru-RU" dirty="0" smtClean="0"/>
              <a:t>преследование </a:t>
            </a:r>
            <a:r>
              <a:rPr lang="ru-RU" dirty="0"/>
              <a:t>сообщениями, содержащими оскорбления, агрессию, запугивание; хулиганство; социальное бойкотирование с помощью различных интернет-сервисов</a:t>
            </a:r>
            <a:r>
              <a:rPr lang="ru-RU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94" y="2234506"/>
            <a:ext cx="4529515" cy="226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76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</a:t>
            </a:r>
            <a:r>
              <a:rPr lang="ru-RU" dirty="0" err="1" smtClean="0"/>
              <a:t>кибербуллинга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649309"/>
              </p:ext>
            </p:extLst>
          </p:nvPr>
        </p:nvGraphicFramePr>
        <p:xfrm>
          <a:off x="1704975" y="1690688"/>
          <a:ext cx="88773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16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Предупреждение </a:t>
            </a:r>
            <a:r>
              <a:rPr lang="ru-RU" dirty="0" err="1"/>
              <a:t>кибербуллинга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3" y="1825625"/>
            <a:ext cx="6693168" cy="4351338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Объясните детям, что при общении в Интернете, они должны быть дружелюбными с другими пользователями, ни в коем случае не писать грубых слов – читать грубости так же неприятно, как и </a:t>
            </a:r>
            <a:r>
              <a:rPr lang="ru-RU" dirty="0" smtClean="0"/>
              <a:t>слышать </a:t>
            </a:r>
            <a:endParaRPr lang="ru-RU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Научите детей правильно реагировать на обидные слова или действия других </a:t>
            </a:r>
            <a:r>
              <a:rPr lang="ru-RU" dirty="0" smtClean="0"/>
              <a:t>пользователей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25" y="2176029"/>
            <a:ext cx="3248904" cy="32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10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Предупреждение </a:t>
            </a:r>
            <a:r>
              <a:rPr lang="ru-RU" dirty="0" err="1"/>
              <a:t>кибербуллинга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6859423" cy="4351338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Если ребенок стал жертвой </a:t>
            </a:r>
            <a:r>
              <a:rPr lang="ru-RU" dirty="0" err="1"/>
              <a:t>буллинга</a:t>
            </a:r>
            <a:r>
              <a:rPr lang="ru-RU" dirty="0"/>
              <a:t>, помогите ему найти выход из </a:t>
            </a:r>
            <a:r>
              <a:rPr lang="ru-RU" dirty="0" smtClean="0"/>
              <a:t>ситуации </a:t>
            </a:r>
            <a:endParaRPr lang="ru-RU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Объясните детям, что нельзя использовать Сеть для хулиганства, распространения сплетен или </a:t>
            </a:r>
            <a:r>
              <a:rPr lang="ru-RU" dirty="0" smtClean="0"/>
              <a:t>угроз </a:t>
            </a:r>
            <a:endParaRPr lang="ru-RU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Старайтесь следить за тем, что ваш ребенок делает в Интернете, а также следите за его настроением после пользования </a:t>
            </a:r>
            <a:r>
              <a:rPr lang="ru-RU" dirty="0" smtClean="0"/>
              <a:t>Сетью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61" y="2072120"/>
            <a:ext cx="3248904" cy="32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00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защититься от </a:t>
            </a:r>
            <a:r>
              <a:rPr lang="ru-RU" dirty="0" err="1"/>
              <a:t>кибербуллинга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8873" y="1825625"/>
            <a:ext cx="6752456" cy="4351338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Не провоцировать. </a:t>
            </a:r>
            <a:endParaRPr lang="ru-RU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Если </a:t>
            </a:r>
            <a:r>
              <a:rPr lang="ru-RU" dirty="0"/>
              <a:t>по электронной почте или другим э-каналам кто-то направляет ребенку угрозы и оскорбления – лучше всего сменить электронные </a:t>
            </a:r>
            <a:r>
              <a:rPr lang="ru-RU" dirty="0" smtClean="0"/>
              <a:t>контакты.</a:t>
            </a:r>
            <a:endParaRPr lang="ru-RU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Если кто-то выложил в Интернете сцену </a:t>
            </a:r>
            <a:r>
              <a:rPr lang="ru-RU" dirty="0" err="1"/>
              <a:t>киберунижения</a:t>
            </a:r>
            <a:r>
              <a:rPr lang="ru-RU" dirty="0"/>
              <a:t> ребенка, необходимо сообщить об этом администрации ресурса.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5" y="2006510"/>
            <a:ext cx="3939698" cy="39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61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Как распознать, что ребенок стал жертвой </a:t>
            </a:r>
            <a:r>
              <a:rPr lang="ru-RU" sz="4900" dirty="0" err="1" smtClean="0"/>
              <a:t>кибербуллинга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1" y="1825625"/>
            <a:ext cx="10047797" cy="435133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Беспокойное </a:t>
            </a:r>
            <a:r>
              <a:rPr lang="ru-RU" dirty="0" smtClean="0"/>
              <a:t>поведение  </a:t>
            </a:r>
            <a:endParaRPr lang="ru-RU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Неприязнь </a:t>
            </a:r>
            <a:r>
              <a:rPr lang="ru-RU" dirty="0"/>
              <a:t>к </a:t>
            </a:r>
            <a:r>
              <a:rPr lang="ru-RU" dirty="0" smtClean="0"/>
              <a:t>Интернету  </a:t>
            </a:r>
            <a:endParaRPr lang="ru-RU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Нервозность </a:t>
            </a:r>
            <a:r>
              <a:rPr lang="ru-RU" dirty="0"/>
              <a:t>при получении новых </a:t>
            </a:r>
            <a:r>
              <a:rPr lang="ru-RU" dirty="0" smtClean="0"/>
              <a:t>сообщений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24" y="3571105"/>
            <a:ext cx="7423409" cy="22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93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98" y="1690688"/>
            <a:ext cx="3430731" cy="2940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Кибермошенничество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3" y="1825625"/>
            <a:ext cx="6215186" cy="43513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b="1" i="1" dirty="0"/>
              <a:t>Кибермошенничество</a:t>
            </a:r>
            <a:r>
              <a:rPr lang="ru-RU" dirty="0"/>
              <a:t> — один из видов </a:t>
            </a:r>
            <a:r>
              <a:rPr lang="ru-RU" dirty="0" err="1"/>
              <a:t>киберпреступления</a:t>
            </a:r>
            <a:r>
              <a:rPr lang="ru-RU" dirty="0"/>
              <a:t>, целью которого является причинение материального или иного ущерба путем хищения личной информации </a:t>
            </a:r>
            <a:r>
              <a:rPr lang="ru-RU" dirty="0" smtClean="0"/>
              <a:t>пользователя.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32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Ребенок и 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330036"/>
            <a:ext cx="10047797" cy="4514418"/>
          </a:xfrm>
        </p:spPr>
        <p:txBody>
          <a:bodyPr/>
          <a:lstStyle/>
          <a:p>
            <a:pPr indent="450000" algn="just">
              <a:lnSpc>
                <a:spcPct val="100000"/>
              </a:lnSpc>
            </a:pPr>
            <a:r>
              <a:rPr lang="ru-RU" dirty="0"/>
              <a:t>Начинать свое знакомство с виртуальной реальностью ребенок должен под присмотром взрослых. Именно родители смогут ответить на все «почему» и «как», а также предостеречь от возможных опасностей и ошибок.</a:t>
            </a:r>
          </a:p>
        </p:txBody>
      </p:sp>
      <p:pic>
        <p:nvPicPr>
          <p:cNvPr id="4" name="Picture 2" descr="http://www.lib-revda.ru/files/family-computer-new_s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55" y="3243754"/>
            <a:ext cx="4488549" cy="29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Предупреждение </a:t>
            </a:r>
            <a:r>
              <a:rPr lang="ru-RU" dirty="0" err="1"/>
              <a:t>кибермошенничества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399" y="1825625"/>
            <a:ext cx="10199929" cy="4351338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Проинформируйте ребенка о самых распространенных методах мошенничества и научите его советоваться со взрослыми перед тем, как воспользоваться теми или иными услугами в </a:t>
            </a:r>
            <a:r>
              <a:rPr lang="ru-RU" dirty="0" smtClean="0"/>
              <a:t>Интернете </a:t>
            </a:r>
            <a:endParaRPr lang="ru-RU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Установите на свои компьютеры антивирус или, например, персональный </a:t>
            </a:r>
            <a:r>
              <a:rPr lang="ru-RU" dirty="0" smtClean="0"/>
              <a:t>брандмауэр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41399" y="4412168"/>
            <a:ext cx="8352321" cy="131322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Прежде чем совершить покупку в интернет-магазине, удостоверьтесь в его </a:t>
            </a:r>
            <a:r>
              <a:rPr lang="ru-RU" dirty="0" smtClean="0"/>
              <a:t>надежности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18" y="4001294"/>
            <a:ext cx="2230981" cy="22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49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Предупреждение </a:t>
            </a:r>
            <a:r>
              <a:rPr lang="ru-RU" dirty="0" err="1"/>
              <a:t>кибермошенничества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Ознакомьтесь с отзывами </a:t>
            </a:r>
            <a:r>
              <a:rPr lang="ru-RU" dirty="0" smtClean="0"/>
              <a:t>покупателей </a:t>
            </a:r>
            <a:endParaRPr lang="ru-RU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Проверьте реквизиты и название юридического </a:t>
            </a:r>
            <a:r>
              <a:rPr lang="ru-RU" dirty="0" smtClean="0"/>
              <a:t>лица </a:t>
            </a:r>
            <a:endParaRPr lang="ru-RU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Уточните</a:t>
            </a:r>
            <a:r>
              <a:rPr lang="ru-RU" dirty="0"/>
              <a:t>, как долго существует </a:t>
            </a:r>
            <a:r>
              <a:rPr lang="ru-RU" dirty="0" smtClean="0"/>
              <a:t>магазин </a:t>
            </a:r>
            <a:endParaRPr lang="ru-RU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Поинтересуйтесь</a:t>
            </a:r>
            <a:r>
              <a:rPr lang="ru-RU" dirty="0"/>
              <a:t>, выдает ли магазин кассовый </a:t>
            </a:r>
            <a:r>
              <a:rPr lang="ru-RU" dirty="0" smtClean="0"/>
              <a:t>чек </a:t>
            </a:r>
            <a:endParaRPr lang="ru-RU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Сравните цены в разных </a:t>
            </a:r>
            <a:r>
              <a:rPr lang="ru-RU" dirty="0" smtClean="0"/>
              <a:t>интернет-магазинах </a:t>
            </a:r>
            <a:endParaRPr lang="ru-RU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Позвоните в справочную </a:t>
            </a:r>
            <a:r>
              <a:rPr lang="ru-RU" dirty="0" smtClean="0"/>
              <a:t>магазина </a:t>
            </a:r>
            <a:endParaRPr lang="ru-RU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Обратите внимание на правила </a:t>
            </a:r>
            <a:r>
              <a:rPr lang="ru-RU" dirty="0" smtClean="0"/>
              <a:t>интернет-магазина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60" y="4972578"/>
            <a:ext cx="3404737" cy="153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48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Предупреждение </a:t>
            </a:r>
            <a:r>
              <a:rPr lang="ru-RU" dirty="0" err="1"/>
              <a:t>кибермошенничества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3" y="1825625"/>
            <a:ext cx="5838056" cy="435133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Выясните, сколько точно вам придется </a:t>
            </a:r>
            <a:r>
              <a:rPr lang="ru-RU" dirty="0" smtClean="0"/>
              <a:t>заплатить. </a:t>
            </a:r>
            <a:endParaRPr lang="ru-RU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Объясните ребенку, что нельзя отправлять слишком много информации о себе при совершении интернет-покупок: данные счетов, пароли, домашние адреса и номера </a:t>
            </a:r>
            <a:r>
              <a:rPr lang="ru-RU" dirty="0" smtClean="0"/>
              <a:t>телефонов.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88" y="1898361"/>
            <a:ext cx="3921703" cy="392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32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Вредоносные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i="1" dirty="0"/>
              <a:t>Вредоносные программы </a:t>
            </a:r>
            <a:r>
              <a:rPr lang="ru-RU" dirty="0"/>
              <a:t>(вирусы, черви, «троянские кони», шпионские программы, боты и др.) могут нанести вред компьютеру и хранящимся на нем данным.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55" y="3332544"/>
            <a:ext cx="3261949" cy="28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38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вредоносных программ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830269"/>
              </p:ext>
            </p:extLst>
          </p:nvPr>
        </p:nvGraphicFramePr>
        <p:xfrm>
          <a:off x="1193800" y="1825625"/>
          <a:ext cx="60928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31" y="2193413"/>
            <a:ext cx="3907442" cy="37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80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Предупреждение столкновения с вредоносными программами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399" y="1825625"/>
            <a:ext cx="10199929" cy="4351338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Установите на все домашние компьютеры специальные почтовые фильтры и антивирусные системы для предотвращения заражения программного обеспечения и потери данных. </a:t>
            </a: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41400" y="3528146"/>
            <a:ext cx="6951037" cy="218685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/>
              <a:t>Используйте только лицензионные программы </a:t>
            </a:r>
            <a:r>
              <a:rPr lang="ru-RU" dirty="0" smtClean="0"/>
              <a:t>и </a:t>
            </a:r>
            <a:r>
              <a:rPr lang="ru-RU" dirty="0"/>
              <a:t>данные, полученные из надежных </a:t>
            </a:r>
            <a:r>
              <a:rPr lang="ru-RU" dirty="0" smtClean="0"/>
              <a:t>источников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37" y="3059473"/>
            <a:ext cx="3007254" cy="30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41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3639271"/>
            <a:ext cx="2854037" cy="28540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Предупреждение столкновения с вредоносными программами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399" y="1825625"/>
            <a:ext cx="10199929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Объясните ребенку, как важно использовать только проверенные информационные ресурсы и не скачивать нелицензионный контент.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Периодически старайтесь полностью проверять свои домашние компьютеры.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Делайте резервную копию важных данных.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41399" y="4416136"/>
            <a:ext cx="7541492" cy="298695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Старайтесь периодически </a:t>
            </a:r>
            <a:r>
              <a:rPr lang="ru-RU" dirty="0" smtClean="0"/>
              <a:t>менять пароли </a:t>
            </a:r>
            <a:r>
              <a:rPr lang="ru-RU" dirty="0"/>
              <a:t>и не используйте </a:t>
            </a:r>
            <a:r>
              <a:rPr lang="ru-RU" dirty="0" smtClean="0"/>
              <a:t>слишком простые пароли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730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Интернет-безопасность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193532" y="1825625"/>
            <a:ext cx="10047797" cy="435133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 smtClean="0"/>
              <a:t>Интернет-безопасность </a:t>
            </a:r>
            <a:r>
              <a:rPr lang="ru-RU" dirty="0"/>
              <a:t>это обобщенное понятие всех правил защиты </a:t>
            </a:r>
            <a:r>
              <a:rPr lang="ru-RU" dirty="0" smtClean="0"/>
              <a:t>и хранения паролей</a:t>
            </a:r>
            <a:r>
              <a:rPr lang="ru-RU" dirty="0"/>
              <a:t>, данных, виртуального </a:t>
            </a:r>
            <a:r>
              <a:rPr lang="ru-RU" dirty="0" smtClean="0"/>
              <a:t>имущества пользователей Интернета от потенциальных вирусных атак и экстремизма в Сети.</a:t>
            </a:r>
          </a:p>
          <a:p>
            <a:pPr algn="just"/>
            <a:endParaRPr lang="ru-RU" dirty="0"/>
          </a:p>
        </p:txBody>
      </p:sp>
      <p:pic>
        <p:nvPicPr>
          <p:cNvPr id="5" name="Picture 2" descr="http://www.pfj.ru/files/u4/Internet_secu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76" y="3631713"/>
            <a:ext cx="4303907" cy="286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600200"/>
            <a:ext cx="10047798" cy="457676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b="1" i="1" dirty="0"/>
              <a:t>Межсетевой </a:t>
            </a:r>
            <a:r>
              <a:rPr lang="ru-RU" b="1" i="1" dirty="0" smtClean="0"/>
              <a:t>экран </a:t>
            </a:r>
            <a:r>
              <a:rPr lang="ru-RU" dirty="0" smtClean="0"/>
              <a:t>— программный или </a:t>
            </a:r>
            <a:r>
              <a:rPr lang="ru-RU" dirty="0"/>
              <a:t>программно-аппаратный </a:t>
            </a:r>
            <a:r>
              <a:rPr lang="ru-RU" dirty="0" smtClean="0"/>
              <a:t>элемент </a:t>
            </a:r>
            <a:r>
              <a:rPr lang="ru-RU" dirty="0"/>
              <a:t>компьютерной сети, осуществляющий контроль и фильтрацию проходящего через него сетевого трафика. </a:t>
            </a:r>
          </a:p>
          <a:p>
            <a:pPr lvl="0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Способы обеспечения безопасности ребенка в сети Интернет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40" y="3568036"/>
            <a:ext cx="4193179" cy="260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Способы обеспечения безопасности ребенка в сети Интернет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610591"/>
            <a:ext cx="10047797" cy="45720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b="1" i="1" dirty="0" smtClean="0"/>
              <a:t>Контент-фильтр — </a:t>
            </a:r>
            <a:r>
              <a:rPr lang="ru-RU" dirty="0"/>
              <a:t>устройство или программное обеспечение для фильтрации сайтов по их содержимому, не позволяющее получить доступ к определённым сайтам или услугам сети Интернет. </a:t>
            </a:r>
            <a:endParaRPr lang="ru-RU" dirty="0" smtClean="0"/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381991" y="3494039"/>
          <a:ext cx="9859338" cy="296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04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Риски в Интернете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Нежелательный </a:t>
            </a:r>
            <a:r>
              <a:rPr lang="ru-RU" dirty="0" smtClean="0"/>
              <a:t>контент;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Интернет-знакомства;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Кибербуллинг;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Кибермошенничество;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Интернет- и игровая </a:t>
            </a:r>
            <a:r>
              <a:rPr lang="ru-RU" dirty="0" smtClean="0"/>
              <a:t>зависимость;</a:t>
            </a:r>
            <a:endParaRPr lang="ru-RU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Вредоносные </a:t>
            </a:r>
            <a:r>
              <a:rPr lang="ru-RU" dirty="0" smtClean="0"/>
              <a:t>программы.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17" y="1270567"/>
            <a:ext cx="3908412" cy="335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63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Способы обеспечения безопасности ребенка в сети Интернет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579418"/>
            <a:ext cx="10047797" cy="459754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b="1" i="1" dirty="0"/>
              <a:t>Антивирусная программа (антивирус)</a:t>
            </a:r>
            <a:r>
              <a:rPr lang="ru-RU" dirty="0"/>
              <a:t> — программа для обнаружения компьютерных вирусов, а также нежелательных </a:t>
            </a:r>
            <a:r>
              <a:rPr lang="ru-RU" dirty="0" smtClean="0"/>
              <a:t>программ </a:t>
            </a:r>
            <a:r>
              <a:rPr lang="ru-RU" dirty="0"/>
              <a:t>вообще, и восстановления зараженных </a:t>
            </a:r>
            <a:r>
              <a:rPr lang="ru-RU" dirty="0" smtClean="0"/>
              <a:t>такими </a:t>
            </a:r>
            <a:r>
              <a:rPr lang="ru-RU" dirty="0"/>
              <a:t>программами файлов, а также для профилактики — предотвращения заражения </a:t>
            </a:r>
            <a:r>
              <a:rPr lang="ru-RU" dirty="0" smtClean="0"/>
              <a:t>файлов </a:t>
            </a:r>
            <a:r>
              <a:rPr lang="ru-RU" dirty="0"/>
              <a:t>или операционной системы вредоносным </a:t>
            </a:r>
            <a:r>
              <a:rPr lang="ru-RU" dirty="0" smtClean="0"/>
              <a:t>кодом.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22" y="4463676"/>
            <a:ext cx="2138015" cy="21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распознать интернет- и игровую зависимость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Оцените, сколько времени ребенок проводит в Сети, не пренебрегает ли он из-за работы за компьютером своими домашними обязанностями, выполнением </a:t>
            </a:r>
            <a:r>
              <a:rPr lang="ru-RU" dirty="0" smtClean="0"/>
              <a:t>уроков и т.п.</a:t>
            </a:r>
            <a:endParaRPr lang="ru-RU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Поговорите с ребенком о том, чем он занимается в Интернете. </a:t>
            </a:r>
            <a:endParaRPr lang="ru-RU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Понаблюдайте </a:t>
            </a:r>
            <a:r>
              <a:rPr lang="ru-RU" dirty="0"/>
              <a:t>за сменой настроения и поведением вашего ребенка после выхода из Интернета. </a:t>
            </a:r>
            <a:endParaRPr lang="ru-RU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Постарайтесь наладить контакт с ребенком. </a:t>
            </a:r>
          </a:p>
          <a:p>
            <a:pPr lvl="0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65" y="4446289"/>
            <a:ext cx="2831379" cy="20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98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«вылечить» от интернет-зависимости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399" y="1825625"/>
            <a:ext cx="10199929" cy="4351338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Не </a:t>
            </a:r>
            <a:r>
              <a:rPr lang="ru-RU" dirty="0"/>
              <a:t>запрещайте ребенку пользоваться Интернетом, но постарайтесь установить регламент </a:t>
            </a:r>
            <a:r>
              <a:rPr lang="ru-RU" dirty="0" smtClean="0"/>
              <a:t>пользования.</a:t>
            </a:r>
            <a:endParaRPr lang="ru-RU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Ограничьте возможность доступа к Интернету только своим компьютером или компьютером, находящимся в общей </a:t>
            </a:r>
            <a:r>
              <a:rPr lang="ru-RU" dirty="0" smtClean="0"/>
              <a:t>комнате.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41399" y="4001294"/>
            <a:ext cx="7842828" cy="32675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Попросите ребенка в течение недели подробно записывать, на что тратится время, проводимое в Интернете.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28" y="3500438"/>
            <a:ext cx="32766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3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«вылечить» от интернет-зависимости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Предложите своему ребенку заняться чем-то вместе, постарайтесь его чем-то увлечь. </a:t>
            </a:r>
            <a:endParaRPr lang="ru-RU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Дети </a:t>
            </a:r>
            <a:r>
              <a:rPr lang="ru-RU" dirty="0"/>
              <a:t>с интернет-зависимостью субъективно ощущают невозможность обходиться без Сети. </a:t>
            </a:r>
            <a:endParaRPr lang="ru-RU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 </a:t>
            </a:r>
            <a:r>
              <a:rPr lang="ru-RU" dirty="0"/>
              <a:t>случае серьезных проблем обратитесь за помощью к специалисту.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55" y="4097360"/>
            <a:ext cx="2468950" cy="24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54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делать, если ребенок все же столкнулся с какими-либо рисками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Установите положительный эмоциональный контакт с ребенком, расположите его к разговору о том, что </a:t>
            </a:r>
            <a:r>
              <a:rPr lang="ru-RU" dirty="0" smtClean="0"/>
              <a:t>случилось.</a:t>
            </a:r>
            <a:endParaRPr lang="ru-RU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Постарайтесь </a:t>
            </a:r>
            <a:r>
              <a:rPr lang="ru-RU" dirty="0"/>
              <a:t>внимательно выслушать рассказ о том, что произошло, понять, насколько серьезно произошедшее и насколько серьезно это могло повлиять на </a:t>
            </a:r>
            <a:r>
              <a:rPr lang="ru-RU" dirty="0" smtClean="0"/>
              <a:t>ребенка.</a:t>
            </a:r>
            <a:endParaRPr lang="ru-RU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Если ребенок расстроен чем-то увиденным </a:t>
            </a:r>
            <a:r>
              <a:rPr lang="ru-RU" dirty="0" smtClean="0"/>
              <a:t>или </a:t>
            </a:r>
            <a:r>
              <a:rPr lang="ru-RU" dirty="0"/>
              <a:t>попал в неприятную </a:t>
            </a:r>
            <a:r>
              <a:rPr lang="ru-RU" dirty="0" smtClean="0"/>
              <a:t>ситуацию–постарайтесь </a:t>
            </a:r>
            <a:r>
              <a:rPr lang="ru-RU" dirty="0"/>
              <a:t>его успокоить и вместе с ним разберитесь в </a:t>
            </a:r>
            <a:r>
              <a:rPr lang="ru-RU" dirty="0" smtClean="0"/>
              <a:t>ситуации.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9779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делать, если ребенок все же столкнулся с какими-либо рисками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2" y="1825624"/>
            <a:ext cx="10047797" cy="4647911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Если </a:t>
            </a:r>
            <a:r>
              <a:rPr lang="ru-RU" dirty="0"/>
              <a:t>ситуация связана с насилием в Интернете по отношению к ребенку, то необходимо выяснить информацию об агрессоре, выяснить историю взаимоотношений ребенка и </a:t>
            </a:r>
            <a:r>
              <a:rPr lang="ru-RU" dirty="0" smtClean="0"/>
              <a:t>агрессора и т.п</a:t>
            </a:r>
            <a:r>
              <a:rPr lang="ru-RU" dirty="0" smtClean="0"/>
              <a:t>.  </a:t>
            </a:r>
            <a:endParaRPr lang="ru-RU" dirty="0" smtClean="0"/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Соберите наиболее полную информацию о происшествии, как со слов ребенка, так и с помощью технических </a:t>
            </a:r>
            <a:r>
              <a:rPr lang="ru-RU" dirty="0" smtClean="0"/>
              <a:t>средств.</a:t>
            </a:r>
            <a:endParaRPr lang="ru-RU" dirty="0"/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Если вы не уверены в оценке серьезности произошедшего с вашим </a:t>
            </a:r>
            <a:r>
              <a:rPr lang="ru-RU" dirty="0" smtClean="0"/>
              <a:t>ребенком – </a:t>
            </a:r>
            <a:r>
              <a:rPr lang="ru-RU" dirty="0"/>
              <a:t>обратитесь к </a:t>
            </a:r>
            <a:r>
              <a:rPr lang="ru-RU" dirty="0" smtClean="0"/>
              <a:t>специалисту.</a:t>
            </a:r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567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92" y="393484"/>
            <a:ext cx="8652094" cy="570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6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Контентные риски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533" y="1825625"/>
            <a:ext cx="6578867" cy="435133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i="1" dirty="0"/>
              <a:t>Контентные риски </a:t>
            </a:r>
            <a:r>
              <a:rPr lang="ru-RU" dirty="0"/>
              <a:t>—</a:t>
            </a:r>
            <a:r>
              <a:rPr lang="ru-RU" dirty="0" smtClean="0"/>
              <a:t> </a:t>
            </a:r>
            <a:r>
              <a:rPr lang="ru-RU" dirty="0"/>
              <a:t>это </a:t>
            </a:r>
            <a:r>
              <a:rPr lang="ru-RU" dirty="0" smtClean="0"/>
              <a:t>материалы, </a:t>
            </a:r>
            <a:r>
              <a:rPr lang="ru-RU" dirty="0"/>
              <a:t>содержащие насилие, агрессию, эротику и порнографию, нецензурную лексику, информацию, разжигающую расовую ненависть, пропаганду анорексии и булимии, суицида, азартных игр, наркотических веществ и т.д.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47" y="1825625"/>
            <a:ext cx="3522698" cy="3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3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38" y="3640159"/>
            <a:ext cx="4717889" cy="295258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Интернет и закон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93532" y="1690688"/>
            <a:ext cx="10047797" cy="44862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Статья </a:t>
            </a:r>
            <a:r>
              <a:rPr lang="ru-RU" dirty="0"/>
              <a:t>5 Федерального закон от 29.12.2010 N 436-ФЗ (ред. от </a:t>
            </a:r>
            <a:r>
              <a:rPr lang="ru-RU" dirty="0" smtClean="0"/>
              <a:t>01.05.2019) </a:t>
            </a:r>
            <a:r>
              <a:rPr lang="ru-RU" dirty="0"/>
              <a:t>"О защите детей от информации, причиняющей вред их здоровью и развитию"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9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42" y="4300261"/>
            <a:ext cx="3150739" cy="232104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информации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532" y="1361210"/>
            <a:ext cx="10047797" cy="4815754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</a:pPr>
            <a:r>
              <a:rPr lang="ru-RU" dirty="0" smtClean="0"/>
              <a:t>Пропагандистская информация. </a:t>
            </a:r>
          </a:p>
          <a:p>
            <a:pPr lvl="0" algn="just">
              <a:lnSpc>
                <a:spcPct val="100000"/>
              </a:lnSpc>
            </a:pPr>
            <a:r>
              <a:rPr lang="ru-RU" dirty="0" smtClean="0"/>
              <a:t>Информация, содержащая нецензурную </a:t>
            </a:r>
            <a:r>
              <a:rPr lang="ru-RU" dirty="0"/>
              <a:t>брань</a:t>
            </a:r>
            <a:r>
              <a:rPr lang="ru-RU" dirty="0" smtClean="0"/>
              <a:t>.</a:t>
            </a:r>
            <a:endParaRPr lang="ru-RU" dirty="0"/>
          </a:p>
          <a:p>
            <a:pPr lvl="0" algn="just">
              <a:lnSpc>
                <a:spcPct val="100000"/>
              </a:lnSpc>
            </a:pPr>
            <a:r>
              <a:rPr lang="ru-RU" dirty="0" smtClean="0"/>
              <a:t>Информация </a:t>
            </a:r>
            <a:r>
              <a:rPr lang="ru-RU" dirty="0"/>
              <a:t>порнографического характера</a:t>
            </a:r>
            <a:r>
              <a:rPr lang="ru-RU" dirty="0" smtClean="0"/>
              <a:t>.</a:t>
            </a:r>
            <a:endParaRPr lang="ru-RU" dirty="0"/>
          </a:p>
          <a:p>
            <a:pPr lvl="0" algn="just">
              <a:lnSpc>
                <a:spcPct val="100000"/>
              </a:lnSpc>
            </a:pPr>
            <a:r>
              <a:rPr lang="ru-RU" dirty="0" smtClean="0"/>
              <a:t>Информация, содержащая насилие </a:t>
            </a:r>
            <a:r>
              <a:rPr lang="ru-RU" dirty="0"/>
              <a:t>и пугающий контент. </a:t>
            </a:r>
            <a:endParaRPr lang="ru-RU" dirty="0" smtClean="0"/>
          </a:p>
          <a:p>
            <a:pPr lvl="0" algn="just">
              <a:lnSpc>
                <a:spcPct val="100000"/>
              </a:lnSpc>
            </a:pPr>
            <a:r>
              <a:rPr lang="ru-RU" dirty="0" smtClean="0"/>
              <a:t>Персональная </a:t>
            </a:r>
            <a:r>
              <a:rPr lang="ru-RU" dirty="0"/>
              <a:t>информация о </a:t>
            </a:r>
            <a:r>
              <a:rPr lang="ru-RU" dirty="0" smtClean="0"/>
              <a:t>ребенке.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4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1386" y="844523"/>
            <a:ext cx="10047797" cy="7304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такое социальная сеть?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81385" y="1496291"/>
            <a:ext cx="10047797" cy="1589809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10000"/>
              </a:lnSpc>
              <a:buNone/>
            </a:pPr>
            <a:r>
              <a:rPr lang="ru-RU" dirty="0" smtClean="0"/>
              <a:t>Социальная </a:t>
            </a:r>
            <a:r>
              <a:rPr lang="ru-RU" dirty="0"/>
              <a:t>сеть — </a:t>
            </a:r>
            <a:r>
              <a:rPr lang="ru-RU" dirty="0" smtClean="0"/>
              <a:t>платформа,</a:t>
            </a:r>
            <a:r>
              <a:rPr lang="ru-RU" dirty="0"/>
              <a:t> </a:t>
            </a:r>
            <a:r>
              <a:rPr lang="ru-RU" dirty="0" smtClean="0"/>
              <a:t>онлайн-сервис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dirty="0"/>
              <a:t> веб-сайт, предназначенные для построения, отражения и организации </a:t>
            </a:r>
            <a:r>
              <a:rPr lang="ru-RU" dirty="0" smtClean="0"/>
              <a:t>социальных взаимоотношений</a:t>
            </a:r>
            <a:r>
              <a:rPr lang="ru-RU" dirty="0"/>
              <a:t> в Интернете.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235" y="3086100"/>
            <a:ext cx="3183148" cy="3183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1385" y="3310738"/>
            <a:ext cx="7273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800" dirty="0" smtClean="0"/>
              <a:t>Самая популярная социальная сеть в России «</a:t>
            </a:r>
            <a:r>
              <a:rPr lang="ru-RU" sz="2800" dirty="0" err="1" smtClean="0"/>
              <a:t>Вконтакте</a:t>
            </a:r>
            <a:r>
              <a:rPr lang="ru-RU" sz="2800" dirty="0" smtClean="0"/>
              <a:t>» работает с </a:t>
            </a:r>
            <a:r>
              <a:rPr lang="ru-RU" sz="2800" dirty="0" smtClean="0">
                <a:solidFill>
                  <a:srgbClr val="00B0F0"/>
                </a:solidFill>
              </a:rPr>
              <a:t>2006</a:t>
            </a:r>
            <a:r>
              <a:rPr lang="ru-RU" sz="2800" dirty="0" smtClean="0"/>
              <a:t> года.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26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4" y="3869153"/>
            <a:ext cx="2500474" cy="2500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407" y="740178"/>
            <a:ext cx="10047797" cy="8080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Статистика «</a:t>
            </a:r>
            <a:r>
              <a:rPr lang="ru-RU" dirty="0" err="1" smtClean="0"/>
              <a:t>Вконтакте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407" y="1548245"/>
            <a:ext cx="10047797" cy="45720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На сайте зарегистрировано более </a:t>
            </a:r>
            <a:r>
              <a:rPr lang="ru-RU" b="1" dirty="0" smtClean="0"/>
              <a:t>380 миллионов</a:t>
            </a: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 smtClean="0"/>
              <a:t>  пользователей</a:t>
            </a:r>
            <a:endParaRPr lang="ru-RU" dirty="0"/>
          </a:p>
          <a:p>
            <a:pPr algn="just"/>
            <a:r>
              <a:rPr lang="ru-RU" dirty="0"/>
              <a:t>Более </a:t>
            </a:r>
            <a:r>
              <a:rPr lang="ru-RU" b="1" dirty="0"/>
              <a:t>80 000 000</a:t>
            </a:r>
            <a:r>
              <a:rPr lang="ru-RU" dirty="0"/>
              <a:t> посетителей заходят на сайт каждый </a:t>
            </a:r>
            <a:r>
              <a:rPr lang="ru-RU" dirty="0" smtClean="0"/>
              <a:t>день</a:t>
            </a:r>
            <a:endParaRPr lang="ru-RU" dirty="0"/>
          </a:p>
          <a:p>
            <a:pPr algn="just"/>
            <a:r>
              <a:rPr lang="ru-RU" dirty="0" smtClean="0"/>
              <a:t>Примерно</a:t>
            </a:r>
            <a:r>
              <a:rPr lang="ru-RU" dirty="0"/>
              <a:t> </a:t>
            </a:r>
            <a:r>
              <a:rPr lang="ru-RU" b="1" dirty="0"/>
              <a:t>65%</a:t>
            </a:r>
            <a:r>
              <a:rPr lang="ru-RU" dirty="0"/>
              <a:t> посетителей проживают в </a:t>
            </a:r>
            <a:r>
              <a:rPr lang="ru-RU" dirty="0" smtClean="0"/>
              <a:t>России</a:t>
            </a:r>
            <a:endParaRPr lang="ru-RU" dirty="0"/>
          </a:p>
          <a:p>
            <a:pPr marL="0" indent="0" algn="just">
              <a:buNone/>
            </a:pPr>
            <a:r>
              <a:rPr lang="ru-RU" b="1" dirty="0" smtClean="0"/>
              <a:t>  24</a:t>
            </a:r>
            <a:r>
              <a:rPr lang="ru-RU" b="1" dirty="0"/>
              <a:t>%</a:t>
            </a:r>
            <a:r>
              <a:rPr lang="ru-RU" dirty="0"/>
              <a:t> посетителей из России проживают в Москве, 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11</a:t>
            </a:r>
            <a:r>
              <a:rPr lang="ru-RU" b="1" dirty="0"/>
              <a:t>%</a:t>
            </a:r>
            <a:r>
              <a:rPr lang="ru-RU" dirty="0"/>
              <a:t> — в </a:t>
            </a:r>
            <a:r>
              <a:rPr lang="ru-RU" dirty="0" smtClean="0"/>
              <a:t>Санкт-Петербурге</a:t>
            </a:r>
            <a:endParaRPr lang="ru-RU" dirty="0"/>
          </a:p>
          <a:p>
            <a:pPr algn="just"/>
            <a:r>
              <a:rPr lang="ru-RU" dirty="0"/>
              <a:t>Более </a:t>
            </a:r>
            <a:r>
              <a:rPr lang="ru-RU" b="1" dirty="0"/>
              <a:t>59%</a:t>
            </a:r>
            <a:r>
              <a:rPr lang="ru-RU" dirty="0"/>
              <a:t> пользователей сайта старше 25 </a:t>
            </a:r>
            <a:r>
              <a:rPr lang="ru-RU" dirty="0" smtClean="0"/>
              <a:t>лет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2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рпоративная презентация">
  <a:themeElements>
    <a:clrScheme name="Другая 15">
      <a:dk1>
        <a:srgbClr val="0C0C0C"/>
      </a:dk1>
      <a:lt1>
        <a:srgbClr val="FAF9F9"/>
      </a:lt1>
      <a:dk2>
        <a:srgbClr val="637052"/>
      </a:dk2>
      <a:lt2>
        <a:srgbClr val="CCDDEA"/>
      </a:lt2>
      <a:accent1>
        <a:srgbClr val="FF6600"/>
      </a:accent1>
      <a:accent2>
        <a:srgbClr val="B40000"/>
      </a:accent2>
      <a:accent3>
        <a:srgbClr val="002E8A"/>
      </a:accent3>
      <a:accent4>
        <a:srgbClr val="F4EE0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Корпоративная презентация</Template>
  <TotalTime>950</TotalTime>
  <Words>1923</Words>
  <Application>Microsoft Office PowerPoint</Application>
  <PresentationFormat>Широкоэкранный</PresentationFormat>
  <Paragraphs>238</Paragraphs>
  <Slides>46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Calibri</vt:lpstr>
      <vt:lpstr>Trebuchet MS</vt:lpstr>
      <vt:lpstr>Корпоративная презентация</vt:lpstr>
      <vt:lpstr>Роль родителей в защите детей от вредной информации</vt:lpstr>
      <vt:lpstr>Ребенок и Интернет</vt:lpstr>
      <vt:lpstr>Ребенок и Интернет</vt:lpstr>
      <vt:lpstr>Риски в Интернете</vt:lpstr>
      <vt:lpstr>Контентные риски</vt:lpstr>
      <vt:lpstr>Интернет и закон</vt:lpstr>
      <vt:lpstr>Виды информации</vt:lpstr>
      <vt:lpstr>Что такое социальная сеть?</vt:lpstr>
      <vt:lpstr>Статистика «Вконтакте»</vt:lpstr>
      <vt:lpstr>Школьники и социальные сети. Статистика</vt:lpstr>
      <vt:lpstr>Риски социальных сетей</vt:lpstr>
      <vt:lpstr>Терроризм и экстремизм</vt:lpstr>
      <vt:lpstr>Терроризм и экстремизм в Интернете</vt:lpstr>
      <vt:lpstr>Экстремистские группы вконтакте</vt:lpstr>
      <vt:lpstr>Как помочь ребенку избежать столкновения с нежелательным контентом</vt:lpstr>
      <vt:lpstr>Как помочь ребенку избежать столкновения с нежелательным контентом</vt:lpstr>
      <vt:lpstr>Коммуникационные риски</vt:lpstr>
      <vt:lpstr>Домогательство</vt:lpstr>
      <vt:lpstr>Груминг</vt:lpstr>
      <vt:lpstr>Предупреждение груминга</vt:lpstr>
      <vt:lpstr>Предупреждение груминга</vt:lpstr>
      <vt:lpstr>Основные правила поведения в Сети</vt:lpstr>
      <vt:lpstr>Кибербуллинг</vt:lpstr>
      <vt:lpstr>Виды кибербуллинга</vt:lpstr>
      <vt:lpstr>Предупреждение кибербуллинга</vt:lpstr>
      <vt:lpstr>Предупреждение кибербуллинга</vt:lpstr>
      <vt:lpstr>Как защититься от кибербуллинга</vt:lpstr>
      <vt:lpstr> Как распознать, что ребенок стал жертвой кибербуллинга </vt:lpstr>
      <vt:lpstr>Кибермошенничество</vt:lpstr>
      <vt:lpstr>Предупреждение кибермошенничества</vt:lpstr>
      <vt:lpstr>Предупреждение кибермошенничества</vt:lpstr>
      <vt:lpstr>Предупреждение кибермошенничества</vt:lpstr>
      <vt:lpstr>Вредоносные программы </vt:lpstr>
      <vt:lpstr>Виды вредоносных программ</vt:lpstr>
      <vt:lpstr>Предупреждение столкновения с вредоносными программами</vt:lpstr>
      <vt:lpstr>Предупреждение столкновения с вредоносными программами</vt:lpstr>
      <vt:lpstr>Интернет-безопасность</vt:lpstr>
      <vt:lpstr>Способы обеспечения безопасности ребенка в сети Интернет</vt:lpstr>
      <vt:lpstr>Способы обеспечения безопасности ребенка в сети Интернет</vt:lpstr>
      <vt:lpstr>Способы обеспечения безопасности ребенка в сети Интернет</vt:lpstr>
      <vt:lpstr>Как распознать интернет- и игровую зависимость </vt:lpstr>
      <vt:lpstr>Как «вылечить» от интернет-зависимости</vt:lpstr>
      <vt:lpstr>Как «вылечить» от интернет-зависимости</vt:lpstr>
      <vt:lpstr>Что делать, если ребенок все же столкнулся с какими-либо рисками </vt:lpstr>
      <vt:lpstr>Что делать, если ребенок все же столкнулся с какими-либо рисками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Геннадьевна Казанцева</dc:creator>
  <cp:lastModifiedBy>Пользователь Windows</cp:lastModifiedBy>
  <cp:revision>50</cp:revision>
  <dcterms:created xsi:type="dcterms:W3CDTF">2017-02-27T07:32:40Z</dcterms:created>
  <dcterms:modified xsi:type="dcterms:W3CDTF">2019-05-17T14:51:29Z</dcterms:modified>
</cp:coreProperties>
</file>