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67" y="-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807-72B2-4553-8550-9772B1685B7B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581-ECAE-4C54-AC49-D2BC1077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53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807-72B2-4553-8550-9772B1685B7B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581-ECAE-4C54-AC49-D2BC1077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6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807-72B2-4553-8550-9772B1685B7B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581-ECAE-4C54-AC49-D2BC1077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7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807-72B2-4553-8550-9772B1685B7B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581-ECAE-4C54-AC49-D2BC1077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3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807-72B2-4553-8550-9772B1685B7B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581-ECAE-4C54-AC49-D2BC1077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0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807-72B2-4553-8550-9772B1685B7B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581-ECAE-4C54-AC49-D2BC1077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3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807-72B2-4553-8550-9772B1685B7B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581-ECAE-4C54-AC49-D2BC1077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3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807-72B2-4553-8550-9772B1685B7B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581-ECAE-4C54-AC49-D2BC1077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4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807-72B2-4553-8550-9772B1685B7B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581-ECAE-4C54-AC49-D2BC1077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5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807-72B2-4553-8550-9772B1685B7B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581-ECAE-4C54-AC49-D2BC1077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4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1807-72B2-4553-8550-9772B1685B7B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581-ECAE-4C54-AC49-D2BC1077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8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B1807-72B2-4553-8550-9772B1685B7B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5581-ECAE-4C54-AC49-D2BC1077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5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5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6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8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7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0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9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6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32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0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7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9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7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0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1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8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7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99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Произвольный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Майорова Дарья Андреевна</cp:lastModifiedBy>
  <cp:revision>3</cp:revision>
  <dcterms:created xsi:type="dcterms:W3CDTF">2019-10-25T11:27:57Z</dcterms:created>
  <dcterms:modified xsi:type="dcterms:W3CDTF">2019-11-28T13:45:28Z</dcterms:modified>
</cp:coreProperties>
</file>